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image32.jpg" ContentType="image/jpg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38.jpg" ContentType="image/jp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6" r:id="rId2"/>
    <p:sldMasterId id="2147483689" r:id="rId3"/>
    <p:sldMasterId id="2147483662" r:id="rId4"/>
    <p:sldMasterId id="2147483674" r:id="rId5"/>
  </p:sldMasterIdLst>
  <p:notesMasterIdLst>
    <p:notesMasterId r:id="rId26"/>
  </p:notesMasterIdLst>
  <p:sldIdLst>
    <p:sldId id="256" r:id="rId6"/>
    <p:sldId id="257" r:id="rId7"/>
    <p:sldId id="258" r:id="rId8"/>
    <p:sldId id="542" r:id="rId9"/>
    <p:sldId id="326" r:id="rId10"/>
    <p:sldId id="804" r:id="rId11"/>
    <p:sldId id="320" r:id="rId12"/>
    <p:sldId id="338" r:id="rId13"/>
    <p:sldId id="423" r:id="rId14"/>
    <p:sldId id="424" r:id="rId15"/>
    <p:sldId id="425" r:id="rId16"/>
    <p:sldId id="426" r:id="rId17"/>
    <p:sldId id="306" r:id="rId18"/>
    <p:sldId id="805" r:id="rId19"/>
    <p:sldId id="341" r:id="rId20"/>
    <p:sldId id="342" r:id="rId21"/>
    <p:sldId id="345" r:id="rId22"/>
    <p:sldId id="544" r:id="rId23"/>
    <p:sldId id="803" r:id="rId24"/>
    <p:sldId id="259" r:id="rId25"/>
  </p:sldIdLst>
  <p:sldSz cx="9144000" cy="5143500" type="screen16x9"/>
  <p:notesSz cx="6797675" cy="9926638"/>
  <p:defaultTextStyle>
    <a:defPPr>
      <a:defRPr lang="it-IT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AE9BD4F9-1537-4040-B807-EC66DC091314}">
          <p14:sldIdLst>
            <p14:sldId id="256"/>
            <p14:sldId id="257"/>
            <p14:sldId id="258"/>
            <p14:sldId id="542"/>
            <p14:sldId id="326"/>
            <p14:sldId id="804"/>
            <p14:sldId id="320"/>
            <p14:sldId id="338"/>
            <p14:sldId id="423"/>
            <p14:sldId id="424"/>
            <p14:sldId id="425"/>
            <p14:sldId id="426"/>
            <p14:sldId id="306"/>
            <p14:sldId id="805"/>
            <p14:sldId id="341"/>
            <p14:sldId id="342"/>
            <p14:sldId id="345"/>
          </p14:sldIdLst>
        </p14:section>
        <p14:section name="Sezione senza titolo" id="{E9D06B0E-6B2C-4E4E-8E94-B2503A812C08}">
          <p14:sldIdLst>
            <p14:sldId id="544"/>
            <p14:sldId id="803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1" autoAdjust="0"/>
    <p:restoredTop sz="86419"/>
  </p:normalViewPr>
  <p:slideViewPr>
    <p:cSldViewPr snapToGrid="0" snapToObjects="1">
      <p:cViewPr varScale="1">
        <p:scale>
          <a:sx n="79" d="100"/>
          <a:sy n="79" d="100"/>
        </p:scale>
        <p:origin x="684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1959D-AC58-AC47-8065-C419AA534D14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1DA62-4B34-1244-AFEF-0C014EAD8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68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52304-0EF6-4DE4-A466-9E3BE736C23D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1966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Google Shape;394;p7:notes">
            <a:extLst>
              <a:ext uri="{FF2B5EF4-FFF2-40B4-BE49-F238E27FC236}">
                <a16:creationId xmlns:a16="http://schemas.microsoft.com/office/drawing/2014/main" id="{8EAD3837-1CAD-75AE-FF6D-DDC5E940E5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9450" y="4714875"/>
            <a:ext cx="5438775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91415" rIns="91415" bIns="91415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ts val="1100"/>
            </a:pPr>
            <a:endParaRPr lang="it-IT" altLang="it-IT"/>
          </a:p>
          <a:p>
            <a:pPr>
              <a:buClr>
                <a:srgbClr val="000000"/>
              </a:buClr>
              <a:buSzPts val="1100"/>
            </a:pPr>
            <a:endParaRPr lang="it-IT" altLang="it-IT"/>
          </a:p>
        </p:txBody>
      </p:sp>
      <p:sp>
        <p:nvSpPr>
          <p:cNvPr id="54275" name="Google Shape;395;p7:notes">
            <a:extLst>
              <a:ext uri="{FF2B5EF4-FFF2-40B4-BE49-F238E27FC236}">
                <a16:creationId xmlns:a16="http://schemas.microsoft.com/office/drawing/2014/main" id="{98408A11-787C-1AA0-8FFB-78554EA3C01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51154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egnaposto immagine diapositiva 1">
            <a:extLst>
              <a:ext uri="{FF2B5EF4-FFF2-40B4-BE49-F238E27FC236}">
                <a16:creationId xmlns:a16="http://schemas.microsoft.com/office/drawing/2014/main" id="{1721DDEB-6814-65D6-4207-A8309EEE8C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Segnaposto note 2">
            <a:extLst>
              <a:ext uri="{FF2B5EF4-FFF2-40B4-BE49-F238E27FC236}">
                <a16:creationId xmlns:a16="http://schemas.microsoft.com/office/drawing/2014/main" id="{DB7D887D-FF23-0503-9E64-4DE0B0061E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75780" name="Segnaposto numero diapositiva 3">
            <a:extLst>
              <a:ext uri="{FF2B5EF4-FFF2-40B4-BE49-F238E27FC236}">
                <a16:creationId xmlns:a16="http://schemas.microsoft.com/office/drawing/2014/main" id="{00DD3FAD-329D-1730-A9BE-AA514C3532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9pPr>
          </a:lstStyle>
          <a:p>
            <a:fld id="{872D6CEF-3A01-4FE1-A658-F676DD47EF1D}" type="slidenum">
              <a:rPr lang="it-IT" altLang="it-IT" sz="1200"/>
              <a:pPr/>
              <a:t>9</a:t>
            </a:fld>
            <a:endParaRPr lang="it-IT" altLang="it-IT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:notes"/>
          <p:cNvSpPr txBox="1">
            <a:spLocks noGrp="1"/>
          </p:cNvSpPr>
          <p:nvPr>
            <p:ph type="body" idx="1"/>
          </p:nvPr>
        </p:nvSpPr>
        <p:spPr>
          <a:xfrm>
            <a:off x="673789" y="5118725"/>
            <a:ext cx="5390304" cy="4849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0" name="Google Shape;52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3838" y="808038"/>
            <a:ext cx="7185026" cy="40417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21967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2a00060498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12a00060498_0_307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7" name="Google Shape;237;g12a00060498_0_30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1DA62-4B34-1244-AFEF-0C014EAD8C6D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7358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9961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86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0293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257E93E-660E-47F6-A25C-8527ED40E4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647" y="4767616"/>
            <a:ext cx="2133079" cy="274588"/>
          </a:xfrm>
          <a:prstGeom prst="rect">
            <a:avLst/>
          </a:prstGeom>
        </p:spPr>
        <p:txBody>
          <a:bodyPr/>
          <a:lstStyle>
            <a:lvl1pPr algn="ctr" eaLnBrk="1" hangingPunct="1">
              <a:defRPr sz="1950">
                <a:latin typeface="GillSans" charset="0"/>
                <a:sym typeface="GillSans" charset="0"/>
              </a:defRPr>
            </a:lvl1pPr>
          </a:lstStyle>
          <a:p>
            <a:pPr>
              <a:defRPr/>
            </a:pPr>
            <a:fld id="{29831EF2-CF3F-4F9F-BC97-1F9A1A6EC999}" type="datetimeFigureOut">
              <a:rPr lang="it-IT"/>
              <a:pPr>
                <a:defRPr/>
              </a:pPr>
              <a:t>30/05/2022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F7A0258-EB6D-4E4E-8AA7-FFC9038B1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75" y="4767616"/>
            <a:ext cx="2895451" cy="274588"/>
          </a:xfrm>
          <a:prstGeom prst="rect">
            <a:avLst/>
          </a:prstGeom>
        </p:spPr>
        <p:txBody>
          <a:bodyPr/>
          <a:lstStyle>
            <a:lvl1pPr algn="ctr" eaLnBrk="1" hangingPunct="1">
              <a:defRPr sz="1950">
                <a:latin typeface="GillSans" charset="0"/>
                <a:sym typeface="GillSans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48C82E9-4059-4F9A-A806-75F4ECB06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75" y="4767616"/>
            <a:ext cx="2133079" cy="2745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898"/>
            </a:lvl1pPr>
          </a:lstStyle>
          <a:p>
            <a:fld id="{C3442A5D-0EAD-47F9-BF4E-6221A79DAEF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72919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4700016" cy="51323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7" name="bk object 17"/>
          <p:cNvSpPr/>
          <p:nvPr/>
        </p:nvSpPr>
        <p:spPr>
          <a:xfrm>
            <a:off x="1" y="598976"/>
            <a:ext cx="2090927" cy="2271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8" name="bk object 18"/>
          <p:cNvSpPr/>
          <p:nvPr/>
        </p:nvSpPr>
        <p:spPr>
          <a:xfrm>
            <a:off x="155448" y="735799"/>
            <a:ext cx="4126991" cy="37854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9" name="bk object 19"/>
          <p:cNvSpPr/>
          <p:nvPr/>
        </p:nvSpPr>
        <p:spPr>
          <a:xfrm>
            <a:off x="0" y="3496567"/>
            <a:ext cx="3694176" cy="16357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0" name="bk object 20"/>
          <p:cNvSpPr/>
          <p:nvPr/>
        </p:nvSpPr>
        <p:spPr>
          <a:xfrm>
            <a:off x="2874125" y="3441140"/>
            <a:ext cx="389255" cy="593529"/>
          </a:xfrm>
          <a:custGeom>
            <a:avLst/>
            <a:gdLst/>
            <a:ahLst/>
            <a:cxnLst/>
            <a:rect l="l" t="t" r="r" b="b"/>
            <a:pathLst>
              <a:path w="389254" h="594995">
                <a:moveTo>
                  <a:pt x="278814" y="0"/>
                </a:moveTo>
                <a:lnTo>
                  <a:pt x="1689" y="32843"/>
                </a:lnTo>
                <a:lnTo>
                  <a:pt x="81342" y="78817"/>
                </a:lnTo>
                <a:lnTo>
                  <a:pt x="57351" y="125680"/>
                </a:lnTo>
                <a:lnTo>
                  <a:pt x="37260" y="174702"/>
                </a:lnTo>
                <a:lnTo>
                  <a:pt x="21271" y="225678"/>
                </a:lnTo>
                <a:lnTo>
                  <a:pt x="9599" y="278422"/>
                </a:lnTo>
                <a:lnTo>
                  <a:pt x="2437" y="332728"/>
                </a:lnTo>
                <a:lnTo>
                  <a:pt x="0" y="388378"/>
                </a:lnTo>
                <a:lnTo>
                  <a:pt x="2259" y="441986"/>
                </a:lnTo>
                <a:lnTo>
                  <a:pt x="8901" y="494348"/>
                </a:lnTo>
                <a:lnTo>
                  <a:pt x="19734" y="545275"/>
                </a:lnTo>
                <a:lnTo>
                  <a:pt x="34582" y="594589"/>
                </a:lnTo>
                <a:lnTo>
                  <a:pt x="92188" y="460463"/>
                </a:lnTo>
                <a:lnTo>
                  <a:pt x="262314" y="460463"/>
                </a:lnTo>
                <a:lnTo>
                  <a:pt x="261912" y="458661"/>
                </a:lnTo>
                <a:lnTo>
                  <a:pt x="258253" y="435674"/>
                </a:lnTo>
                <a:lnTo>
                  <a:pt x="256005" y="412230"/>
                </a:lnTo>
                <a:lnTo>
                  <a:pt x="255243" y="388378"/>
                </a:lnTo>
                <a:lnTo>
                  <a:pt x="258405" y="339675"/>
                </a:lnTo>
                <a:lnTo>
                  <a:pt x="267627" y="292888"/>
                </a:lnTo>
                <a:lnTo>
                  <a:pt x="282459" y="248373"/>
                </a:lnTo>
                <a:lnTo>
                  <a:pt x="302513" y="206514"/>
                </a:lnTo>
                <a:lnTo>
                  <a:pt x="367512" y="206514"/>
                </a:lnTo>
                <a:lnTo>
                  <a:pt x="278814" y="0"/>
                </a:lnTo>
                <a:close/>
              </a:path>
              <a:path w="389254" h="594995">
                <a:moveTo>
                  <a:pt x="262314" y="460463"/>
                </a:moveTo>
                <a:lnTo>
                  <a:pt x="92188" y="460463"/>
                </a:lnTo>
                <a:lnTo>
                  <a:pt x="266940" y="481164"/>
                </a:lnTo>
                <a:lnTo>
                  <a:pt x="262314" y="460463"/>
                </a:lnTo>
                <a:close/>
              </a:path>
              <a:path w="389254" h="594995">
                <a:moveTo>
                  <a:pt x="367512" y="206514"/>
                </a:moveTo>
                <a:lnTo>
                  <a:pt x="302513" y="206514"/>
                </a:lnTo>
                <a:lnTo>
                  <a:pt x="388948" y="256425"/>
                </a:lnTo>
                <a:lnTo>
                  <a:pt x="367512" y="206514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1" name="bk object 21"/>
          <p:cNvSpPr/>
          <p:nvPr/>
        </p:nvSpPr>
        <p:spPr>
          <a:xfrm>
            <a:off x="2882709" y="3941186"/>
            <a:ext cx="520065" cy="504214"/>
          </a:xfrm>
          <a:custGeom>
            <a:avLst/>
            <a:gdLst/>
            <a:ahLst/>
            <a:cxnLst/>
            <a:rect l="l" t="t" r="r" b="b"/>
            <a:pathLst>
              <a:path w="520064" h="505460">
                <a:moveTo>
                  <a:pt x="431936" y="209944"/>
                </a:moveTo>
                <a:lnTo>
                  <a:pt x="80492" y="209944"/>
                </a:lnTo>
                <a:lnTo>
                  <a:pt x="106667" y="250115"/>
                </a:lnTo>
                <a:lnTo>
                  <a:pt x="135737" y="288075"/>
                </a:lnTo>
                <a:lnTo>
                  <a:pt x="167551" y="323698"/>
                </a:lnTo>
                <a:lnTo>
                  <a:pt x="201942" y="356795"/>
                </a:lnTo>
                <a:lnTo>
                  <a:pt x="238759" y="387248"/>
                </a:lnTo>
                <a:lnTo>
                  <a:pt x="277850" y="414872"/>
                </a:lnTo>
                <a:lnTo>
                  <a:pt x="319062" y="439522"/>
                </a:lnTo>
                <a:lnTo>
                  <a:pt x="362229" y="461035"/>
                </a:lnTo>
                <a:lnTo>
                  <a:pt x="407200" y="479261"/>
                </a:lnTo>
                <a:lnTo>
                  <a:pt x="453823" y="494055"/>
                </a:lnTo>
                <a:lnTo>
                  <a:pt x="501929" y="505231"/>
                </a:lnTo>
                <a:lnTo>
                  <a:pt x="414655" y="388379"/>
                </a:lnTo>
                <a:lnTo>
                  <a:pt x="519887" y="247472"/>
                </a:lnTo>
                <a:lnTo>
                  <a:pt x="475208" y="231827"/>
                </a:lnTo>
                <a:lnTo>
                  <a:pt x="433323" y="210872"/>
                </a:lnTo>
                <a:lnTo>
                  <a:pt x="431936" y="209944"/>
                </a:lnTo>
                <a:close/>
              </a:path>
              <a:path w="520064" h="505460">
                <a:moveTo>
                  <a:pt x="110121" y="0"/>
                </a:moveTo>
                <a:lnTo>
                  <a:pt x="0" y="256414"/>
                </a:lnTo>
                <a:lnTo>
                  <a:pt x="80492" y="209944"/>
                </a:lnTo>
                <a:lnTo>
                  <a:pt x="431936" y="209944"/>
                </a:lnTo>
                <a:lnTo>
                  <a:pt x="394641" y="185026"/>
                </a:lnTo>
                <a:lnTo>
                  <a:pt x="359549" y="154687"/>
                </a:lnTo>
                <a:lnTo>
                  <a:pt x="328447" y="120282"/>
                </a:lnTo>
                <a:lnTo>
                  <a:pt x="301751" y="82194"/>
                </a:lnTo>
                <a:lnTo>
                  <a:pt x="387261" y="32842"/>
                </a:lnTo>
                <a:lnTo>
                  <a:pt x="110121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2" name="bk object 22"/>
          <p:cNvSpPr/>
          <p:nvPr/>
        </p:nvSpPr>
        <p:spPr>
          <a:xfrm>
            <a:off x="3027780" y="3105494"/>
            <a:ext cx="636270" cy="456706"/>
          </a:xfrm>
          <a:custGeom>
            <a:avLst/>
            <a:gdLst/>
            <a:ahLst/>
            <a:cxnLst/>
            <a:rect l="l" t="t" r="r" b="b"/>
            <a:pathLst>
              <a:path w="636270" h="457835">
                <a:moveTo>
                  <a:pt x="582020" y="295668"/>
                </a:moveTo>
                <a:lnTo>
                  <a:pt x="144716" y="295668"/>
                </a:lnTo>
                <a:lnTo>
                  <a:pt x="214210" y="457466"/>
                </a:lnTo>
                <a:lnTo>
                  <a:pt x="249085" y="427291"/>
                </a:lnTo>
                <a:lnTo>
                  <a:pt x="287502" y="401548"/>
                </a:lnTo>
                <a:lnTo>
                  <a:pt x="329095" y="380631"/>
                </a:lnTo>
                <a:lnTo>
                  <a:pt x="373443" y="364947"/>
                </a:lnTo>
                <a:lnTo>
                  <a:pt x="420168" y="354888"/>
                </a:lnTo>
                <a:lnTo>
                  <a:pt x="468871" y="350850"/>
                </a:lnTo>
                <a:lnTo>
                  <a:pt x="540803" y="350850"/>
                </a:lnTo>
                <a:lnTo>
                  <a:pt x="582020" y="295668"/>
                </a:lnTo>
                <a:close/>
              </a:path>
              <a:path w="636270" h="457835">
                <a:moveTo>
                  <a:pt x="540803" y="350850"/>
                </a:moveTo>
                <a:lnTo>
                  <a:pt x="468871" y="350850"/>
                </a:lnTo>
                <a:lnTo>
                  <a:pt x="468871" y="447154"/>
                </a:lnTo>
                <a:lnTo>
                  <a:pt x="540803" y="350850"/>
                </a:lnTo>
                <a:close/>
              </a:path>
              <a:path w="636270" h="457835">
                <a:moveTo>
                  <a:pt x="468871" y="0"/>
                </a:moveTo>
                <a:lnTo>
                  <a:pt x="468871" y="95505"/>
                </a:lnTo>
                <a:lnTo>
                  <a:pt x="418312" y="98056"/>
                </a:lnTo>
                <a:lnTo>
                  <a:pt x="368884" y="104508"/>
                </a:lnTo>
                <a:lnTo>
                  <a:pt x="320738" y="114706"/>
                </a:lnTo>
                <a:lnTo>
                  <a:pt x="274027" y="128498"/>
                </a:lnTo>
                <a:lnTo>
                  <a:pt x="228892" y="145732"/>
                </a:lnTo>
                <a:lnTo>
                  <a:pt x="185508" y="166255"/>
                </a:lnTo>
                <a:lnTo>
                  <a:pt x="144005" y="189903"/>
                </a:lnTo>
                <a:lnTo>
                  <a:pt x="104559" y="216536"/>
                </a:lnTo>
                <a:lnTo>
                  <a:pt x="67297" y="246000"/>
                </a:lnTo>
                <a:lnTo>
                  <a:pt x="32398" y="278142"/>
                </a:lnTo>
                <a:lnTo>
                  <a:pt x="0" y="312802"/>
                </a:lnTo>
                <a:lnTo>
                  <a:pt x="144716" y="295668"/>
                </a:lnTo>
                <a:lnTo>
                  <a:pt x="582020" y="295668"/>
                </a:lnTo>
                <a:lnTo>
                  <a:pt x="635863" y="223583"/>
                </a:lnTo>
                <a:lnTo>
                  <a:pt x="468871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3" name="bk object 23"/>
          <p:cNvSpPr/>
          <p:nvPr/>
        </p:nvSpPr>
        <p:spPr>
          <a:xfrm>
            <a:off x="3343413" y="4095352"/>
            <a:ext cx="636270" cy="456706"/>
          </a:xfrm>
          <a:custGeom>
            <a:avLst/>
            <a:gdLst/>
            <a:ahLst/>
            <a:cxnLst/>
            <a:rect l="l" t="t" r="r" b="b"/>
            <a:pathLst>
              <a:path w="636270" h="457835">
                <a:moveTo>
                  <a:pt x="167005" y="10248"/>
                </a:moveTo>
                <a:lnTo>
                  <a:pt x="0" y="233833"/>
                </a:lnTo>
                <a:lnTo>
                  <a:pt x="167005" y="457417"/>
                </a:lnTo>
                <a:lnTo>
                  <a:pt x="167005" y="361900"/>
                </a:lnTo>
                <a:lnTo>
                  <a:pt x="217564" y="359347"/>
                </a:lnTo>
                <a:lnTo>
                  <a:pt x="267004" y="352908"/>
                </a:lnTo>
                <a:lnTo>
                  <a:pt x="315163" y="342710"/>
                </a:lnTo>
                <a:lnTo>
                  <a:pt x="361886" y="328918"/>
                </a:lnTo>
                <a:lnTo>
                  <a:pt x="407022" y="311684"/>
                </a:lnTo>
                <a:lnTo>
                  <a:pt x="450418" y="291174"/>
                </a:lnTo>
                <a:lnTo>
                  <a:pt x="491921" y="267514"/>
                </a:lnTo>
                <a:lnTo>
                  <a:pt x="531381" y="240869"/>
                </a:lnTo>
                <a:lnTo>
                  <a:pt x="568642" y="211405"/>
                </a:lnTo>
                <a:lnTo>
                  <a:pt x="603554" y="179261"/>
                </a:lnTo>
                <a:lnTo>
                  <a:pt x="619909" y="161759"/>
                </a:lnTo>
                <a:lnTo>
                  <a:pt x="491147" y="161759"/>
                </a:lnTo>
                <a:lnTo>
                  <a:pt x="467449" y="106579"/>
                </a:lnTo>
                <a:lnTo>
                  <a:pt x="167005" y="106579"/>
                </a:lnTo>
                <a:lnTo>
                  <a:pt x="167005" y="10248"/>
                </a:lnTo>
                <a:close/>
              </a:path>
              <a:path w="636270" h="457835">
                <a:moveTo>
                  <a:pt x="635952" y="144590"/>
                </a:moveTo>
                <a:lnTo>
                  <a:pt x="491147" y="161759"/>
                </a:lnTo>
                <a:lnTo>
                  <a:pt x="619909" y="161759"/>
                </a:lnTo>
                <a:lnTo>
                  <a:pt x="635952" y="144590"/>
                </a:lnTo>
                <a:close/>
              </a:path>
              <a:path w="636270" h="457835">
                <a:moveTo>
                  <a:pt x="421678" y="0"/>
                </a:moveTo>
                <a:lnTo>
                  <a:pt x="386803" y="30176"/>
                </a:lnTo>
                <a:lnTo>
                  <a:pt x="348374" y="55906"/>
                </a:lnTo>
                <a:lnTo>
                  <a:pt x="306781" y="76810"/>
                </a:lnTo>
                <a:lnTo>
                  <a:pt x="262420" y="92482"/>
                </a:lnTo>
                <a:lnTo>
                  <a:pt x="215696" y="102541"/>
                </a:lnTo>
                <a:lnTo>
                  <a:pt x="167005" y="106579"/>
                </a:lnTo>
                <a:lnTo>
                  <a:pt x="467449" y="106579"/>
                </a:lnTo>
                <a:lnTo>
                  <a:pt x="421678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4" name="bk object 24"/>
          <p:cNvSpPr/>
          <p:nvPr/>
        </p:nvSpPr>
        <p:spPr>
          <a:xfrm>
            <a:off x="3604488" y="3211937"/>
            <a:ext cx="520065" cy="504214"/>
          </a:xfrm>
          <a:custGeom>
            <a:avLst/>
            <a:gdLst/>
            <a:ahLst/>
            <a:cxnLst/>
            <a:rect l="l" t="t" r="r" b="b"/>
            <a:pathLst>
              <a:path w="520064" h="505460">
                <a:moveTo>
                  <a:pt x="17932" y="0"/>
                </a:moveTo>
                <a:lnTo>
                  <a:pt x="105232" y="116878"/>
                </a:lnTo>
                <a:lnTo>
                  <a:pt x="0" y="257759"/>
                </a:lnTo>
                <a:lnTo>
                  <a:pt x="44691" y="273392"/>
                </a:lnTo>
                <a:lnTo>
                  <a:pt x="86575" y="294347"/>
                </a:lnTo>
                <a:lnTo>
                  <a:pt x="125274" y="320192"/>
                </a:lnTo>
                <a:lnTo>
                  <a:pt x="160362" y="350533"/>
                </a:lnTo>
                <a:lnTo>
                  <a:pt x="191465" y="384936"/>
                </a:lnTo>
                <a:lnTo>
                  <a:pt x="218173" y="423024"/>
                </a:lnTo>
                <a:lnTo>
                  <a:pt x="132613" y="472415"/>
                </a:lnTo>
                <a:lnTo>
                  <a:pt x="409740" y="505244"/>
                </a:lnTo>
                <a:lnTo>
                  <a:pt x="499916" y="295275"/>
                </a:lnTo>
                <a:lnTo>
                  <a:pt x="439433" y="295275"/>
                </a:lnTo>
                <a:lnTo>
                  <a:pt x="413257" y="255104"/>
                </a:lnTo>
                <a:lnTo>
                  <a:pt x="384175" y="217131"/>
                </a:lnTo>
                <a:lnTo>
                  <a:pt x="352361" y="181521"/>
                </a:lnTo>
                <a:lnTo>
                  <a:pt x="317969" y="148412"/>
                </a:lnTo>
                <a:lnTo>
                  <a:pt x="281139" y="117970"/>
                </a:lnTo>
                <a:lnTo>
                  <a:pt x="242036" y="90347"/>
                </a:lnTo>
                <a:lnTo>
                  <a:pt x="200825" y="65697"/>
                </a:lnTo>
                <a:lnTo>
                  <a:pt x="157645" y="44183"/>
                </a:lnTo>
                <a:lnTo>
                  <a:pt x="112674" y="25958"/>
                </a:lnTo>
                <a:lnTo>
                  <a:pt x="66053" y="11175"/>
                </a:lnTo>
                <a:lnTo>
                  <a:pt x="17932" y="0"/>
                </a:lnTo>
                <a:close/>
              </a:path>
              <a:path w="520064" h="505460">
                <a:moveTo>
                  <a:pt x="519863" y="248831"/>
                </a:moveTo>
                <a:lnTo>
                  <a:pt x="439433" y="295275"/>
                </a:lnTo>
                <a:lnTo>
                  <a:pt x="499916" y="295275"/>
                </a:lnTo>
                <a:lnTo>
                  <a:pt x="519863" y="248831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5" name="bk object 25"/>
          <p:cNvSpPr/>
          <p:nvPr/>
        </p:nvSpPr>
        <p:spPr>
          <a:xfrm>
            <a:off x="3750943" y="3622760"/>
            <a:ext cx="387350" cy="593529"/>
          </a:xfrm>
          <a:custGeom>
            <a:avLst/>
            <a:gdLst/>
            <a:ahLst/>
            <a:cxnLst/>
            <a:rect l="l" t="t" r="r" b="b"/>
            <a:pathLst>
              <a:path w="387350" h="594995">
                <a:moveTo>
                  <a:pt x="0" y="338263"/>
                </a:moveTo>
                <a:lnTo>
                  <a:pt x="110121" y="594677"/>
                </a:lnTo>
                <a:lnTo>
                  <a:pt x="387261" y="561847"/>
                </a:lnTo>
                <a:lnTo>
                  <a:pt x="302399" y="512864"/>
                </a:lnTo>
                <a:lnTo>
                  <a:pt x="325908" y="466382"/>
                </a:lnTo>
                <a:lnTo>
                  <a:pt x="345593" y="417803"/>
                </a:lnTo>
                <a:lnTo>
                  <a:pt x="355714" y="385164"/>
                </a:lnTo>
                <a:lnTo>
                  <a:pt x="81229" y="385164"/>
                </a:lnTo>
                <a:lnTo>
                  <a:pt x="0" y="338263"/>
                </a:lnTo>
                <a:close/>
              </a:path>
              <a:path w="387350" h="594995">
                <a:moveTo>
                  <a:pt x="115125" y="113537"/>
                </a:moveTo>
                <a:lnTo>
                  <a:pt x="120154" y="136041"/>
                </a:lnTo>
                <a:lnTo>
                  <a:pt x="123813" y="159042"/>
                </a:lnTo>
                <a:lnTo>
                  <a:pt x="126047" y="182472"/>
                </a:lnTo>
                <a:lnTo>
                  <a:pt x="126809" y="206310"/>
                </a:lnTo>
                <a:lnTo>
                  <a:pt x="123774" y="254126"/>
                </a:lnTo>
                <a:lnTo>
                  <a:pt x="114896" y="300112"/>
                </a:lnTo>
                <a:lnTo>
                  <a:pt x="100584" y="343915"/>
                </a:lnTo>
                <a:lnTo>
                  <a:pt x="81229" y="385164"/>
                </a:lnTo>
                <a:lnTo>
                  <a:pt x="355714" y="385164"/>
                </a:lnTo>
                <a:lnTo>
                  <a:pt x="361251" y="367309"/>
                </a:lnTo>
                <a:lnTo>
                  <a:pt x="372681" y="315098"/>
                </a:lnTo>
                <a:lnTo>
                  <a:pt x="379691" y="261377"/>
                </a:lnTo>
                <a:lnTo>
                  <a:pt x="382066" y="206310"/>
                </a:lnTo>
                <a:lnTo>
                  <a:pt x="379806" y="152678"/>
                </a:lnTo>
                <a:lnTo>
                  <a:pt x="377468" y="134238"/>
                </a:lnTo>
                <a:lnTo>
                  <a:pt x="289788" y="134238"/>
                </a:lnTo>
                <a:lnTo>
                  <a:pt x="115125" y="113537"/>
                </a:lnTo>
                <a:close/>
              </a:path>
              <a:path w="387350" h="594995">
                <a:moveTo>
                  <a:pt x="347446" y="0"/>
                </a:moveTo>
                <a:lnTo>
                  <a:pt x="289788" y="134238"/>
                </a:lnTo>
                <a:lnTo>
                  <a:pt x="377468" y="134238"/>
                </a:lnTo>
                <a:lnTo>
                  <a:pt x="373164" y="100290"/>
                </a:lnTo>
                <a:lnTo>
                  <a:pt x="362319" y="49338"/>
                </a:lnTo>
                <a:lnTo>
                  <a:pt x="347446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6" name="bk object 26"/>
          <p:cNvSpPr/>
          <p:nvPr/>
        </p:nvSpPr>
        <p:spPr>
          <a:xfrm>
            <a:off x="2130551" y="2478002"/>
            <a:ext cx="2740152" cy="26543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7" name="bk object 27"/>
          <p:cNvSpPr/>
          <p:nvPr/>
        </p:nvSpPr>
        <p:spPr>
          <a:xfrm>
            <a:off x="17359" y="3898785"/>
            <a:ext cx="22860" cy="22804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746" y="0"/>
                </a:lnTo>
                <a:lnTo>
                  <a:pt x="22746" y="22732"/>
                </a:lnTo>
                <a:lnTo>
                  <a:pt x="0" y="2273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8" name="bk object 28"/>
          <p:cNvSpPr/>
          <p:nvPr/>
        </p:nvSpPr>
        <p:spPr>
          <a:xfrm>
            <a:off x="62825" y="3898785"/>
            <a:ext cx="22860" cy="22804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733" y="0"/>
                </a:lnTo>
                <a:lnTo>
                  <a:pt x="22733" y="22732"/>
                </a:lnTo>
                <a:lnTo>
                  <a:pt x="0" y="2273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9" name="bk object 29"/>
          <p:cNvSpPr/>
          <p:nvPr/>
        </p:nvSpPr>
        <p:spPr>
          <a:xfrm>
            <a:off x="1" y="3955477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0" y="0"/>
                </a:moveTo>
                <a:lnTo>
                  <a:pt x="96925" y="0"/>
                </a:lnTo>
              </a:path>
            </a:pathLst>
          </a:custGeom>
          <a:ln w="2273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0" name="bk object 30"/>
          <p:cNvSpPr/>
          <p:nvPr/>
        </p:nvSpPr>
        <p:spPr>
          <a:xfrm>
            <a:off x="1" y="3864788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0" y="0"/>
                </a:moveTo>
                <a:lnTo>
                  <a:pt x="96925" y="0"/>
                </a:lnTo>
              </a:path>
            </a:pathLst>
          </a:custGeom>
          <a:ln w="227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1" name="bk object 31"/>
          <p:cNvSpPr/>
          <p:nvPr/>
        </p:nvSpPr>
        <p:spPr>
          <a:xfrm>
            <a:off x="1" y="3785419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0" y="0"/>
                </a:moveTo>
                <a:lnTo>
                  <a:pt x="96925" y="0"/>
                </a:lnTo>
              </a:path>
            </a:pathLst>
          </a:custGeom>
          <a:ln w="227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2" name="bk object 32"/>
          <p:cNvSpPr/>
          <p:nvPr/>
        </p:nvSpPr>
        <p:spPr>
          <a:xfrm>
            <a:off x="1" y="3740065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0" y="0"/>
                </a:moveTo>
                <a:lnTo>
                  <a:pt x="96925" y="0"/>
                </a:lnTo>
              </a:path>
            </a:pathLst>
          </a:custGeom>
          <a:ln w="227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3" name="bk object 33"/>
          <p:cNvSpPr/>
          <p:nvPr/>
        </p:nvSpPr>
        <p:spPr>
          <a:xfrm>
            <a:off x="1" y="3694717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0" y="0"/>
                </a:moveTo>
                <a:lnTo>
                  <a:pt x="96925" y="0"/>
                </a:lnTo>
              </a:path>
            </a:pathLst>
          </a:custGeom>
          <a:ln w="2273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4" name="bk object 34"/>
          <p:cNvSpPr/>
          <p:nvPr/>
        </p:nvSpPr>
        <p:spPr>
          <a:xfrm>
            <a:off x="1" y="3604035"/>
            <a:ext cx="278765" cy="703114"/>
          </a:xfrm>
          <a:custGeom>
            <a:avLst/>
            <a:gdLst/>
            <a:ahLst/>
            <a:cxnLst/>
            <a:rect l="l" t="t" r="r" b="b"/>
            <a:pathLst>
              <a:path w="278765" h="704850">
                <a:moveTo>
                  <a:pt x="278765" y="681913"/>
                </a:moveTo>
                <a:lnTo>
                  <a:pt x="0" y="681913"/>
                </a:lnTo>
                <a:lnTo>
                  <a:pt x="0" y="704634"/>
                </a:lnTo>
                <a:lnTo>
                  <a:pt x="278765" y="704634"/>
                </a:lnTo>
                <a:lnTo>
                  <a:pt x="278765" y="681913"/>
                </a:lnTo>
                <a:close/>
              </a:path>
              <a:path w="278765" h="704850">
                <a:moveTo>
                  <a:pt x="74180" y="454609"/>
                </a:moveTo>
                <a:lnTo>
                  <a:pt x="51447" y="454609"/>
                </a:lnTo>
                <a:lnTo>
                  <a:pt x="51447" y="483857"/>
                </a:lnTo>
                <a:lnTo>
                  <a:pt x="50468" y="488518"/>
                </a:lnTo>
                <a:lnTo>
                  <a:pt x="8977" y="581849"/>
                </a:lnTo>
                <a:lnTo>
                  <a:pt x="7784" y="586397"/>
                </a:lnTo>
                <a:lnTo>
                  <a:pt x="6985" y="590981"/>
                </a:lnTo>
                <a:lnTo>
                  <a:pt x="0" y="590981"/>
                </a:lnTo>
                <a:lnTo>
                  <a:pt x="0" y="613714"/>
                </a:lnTo>
                <a:lnTo>
                  <a:pt x="5993" y="613714"/>
                </a:lnTo>
                <a:lnTo>
                  <a:pt x="5993" y="636447"/>
                </a:lnTo>
                <a:lnTo>
                  <a:pt x="0" y="636447"/>
                </a:lnTo>
                <a:lnTo>
                  <a:pt x="0" y="659180"/>
                </a:lnTo>
                <a:lnTo>
                  <a:pt x="5993" y="659180"/>
                </a:lnTo>
                <a:lnTo>
                  <a:pt x="5993" y="681913"/>
                </a:lnTo>
                <a:lnTo>
                  <a:pt x="28726" y="681913"/>
                </a:lnTo>
                <a:lnTo>
                  <a:pt x="28726" y="595833"/>
                </a:lnTo>
                <a:lnTo>
                  <a:pt x="29704" y="591172"/>
                </a:lnTo>
                <a:lnTo>
                  <a:pt x="72529" y="494842"/>
                </a:lnTo>
                <a:lnTo>
                  <a:pt x="74180" y="487056"/>
                </a:lnTo>
                <a:lnTo>
                  <a:pt x="74180" y="454609"/>
                </a:lnTo>
                <a:close/>
              </a:path>
              <a:path w="278765" h="704850">
                <a:moveTo>
                  <a:pt x="221931" y="79540"/>
                </a:moveTo>
                <a:lnTo>
                  <a:pt x="199211" y="79540"/>
                </a:lnTo>
                <a:lnTo>
                  <a:pt x="199211" y="431876"/>
                </a:lnTo>
                <a:lnTo>
                  <a:pt x="0" y="431876"/>
                </a:lnTo>
                <a:lnTo>
                  <a:pt x="0" y="454609"/>
                </a:lnTo>
                <a:lnTo>
                  <a:pt x="221931" y="454609"/>
                </a:lnTo>
                <a:lnTo>
                  <a:pt x="221931" y="79540"/>
                </a:lnTo>
                <a:close/>
              </a:path>
              <a:path w="278765" h="704850">
                <a:moveTo>
                  <a:pt x="142378" y="22720"/>
                </a:moveTo>
                <a:lnTo>
                  <a:pt x="119646" y="22720"/>
                </a:lnTo>
                <a:lnTo>
                  <a:pt x="119646" y="386396"/>
                </a:lnTo>
                <a:lnTo>
                  <a:pt x="0" y="386396"/>
                </a:lnTo>
                <a:lnTo>
                  <a:pt x="0" y="409143"/>
                </a:lnTo>
                <a:lnTo>
                  <a:pt x="142378" y="409143"/>
                </a:lnTo>
                <a:lnTo>
                  <a:pt x="142378" y="79540"/>
                </a:lnTo>
                <a:lnTo>
                  <a:pt x="221931" y="79540"/>
                </a:lnTo>
                <a:lnTo>
                  <a:pt x="221931" y="56807"/>
                </a:lnTo>
                <a:lnTo>
                  <a:pt x="142378" y="56807"/>
                </a:lnTo>
                <a:lnTo>
                  <a:pt x="142378" y="22720"/>
                </a:lnTo>
                <a:close/>
              </a:path>
              <a:path w="278765" h="704850">
                <a:moveTo>
                  <a:pt x="142378" y="0"/>
                </a:moveTo>
                <a:lnTo>
                  <a:pt x="17335" y="0"/>
                </a:lnTo>
                <a:lnTo>
                  <a:pt x="0" y="2451"/>
                </a:lnTo>
                <a:lnTo>
                  <a:pt x="0" y="26238"/>
                </a:lnTo>
                <a:lnTo>
                  <a:pt x="17359" y="22720"/>
                </a:lnTo>
                <a:lnTo>
                  <a:pt x="142378" y="22720"/>
                </a:lnTo>
                <a:lnTo>
                  <a:pt x="142378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5" name="bk object 35"/>
          <p:cNvSpPr/>
          <p:nvPr/>
        </p:nvSpPr>
        <p:spPr>
          <a:xfrm>
            <a:off x="901128" y="1665328"/>
            <a:ext cx="40640" cy="40540"/>
          </a:xfrm>
          <a:custGeom>
            <a:avLst/>
            <a:gdLst/>
            <a:ahLst/>
            <a:cxnLst/>
            <a:rect l="l" t="t" r="r" b="b"/>
            <a:pathLst>
              <a:path w="40640" h="40639">
                <a:moveTo>
                  <a:pt x="20294" y="0"/>
                </a:moveTo>
                <a:lnTo>
                  <a:pt x="12394" y="1586"/>
                </a:lnTo>
                <a:lnTo>
                  <a:pt x="5943" y="5943"/>
                </a:lnTo>
                <a:lnTo>
                  <a:pt x="1599" y="12381"/>
                </a:lnTo>
                <a:lnTo>
                  <a:pt x="0" y="20294"/>
                </a:lnTo>
                <a:lnTo>
                  <a:pt x="1599" y="28180"/>
                </a:lnTo>
                <a:lnTo>
                  <a:pt x="5943" y="34632"/>
                </a:lnTo>
                <a:lnTo>
                  <a:pt x="12394" y="38975"/>
                </a:lnTo>
                <a:lnTo>
                  <a:pt x="20294" y="40575"/>
                </a:lnTo>
                <a:lnTo>
                  <a:pt x="28193" y="38975"/>
                </a:lnTo>
                <a:lnTo>
                  <a:pt x="34645" y="34632"/>
                </a:lnTo>
                <a:lnTo>
                  <a:pt x="39001" y="28180"/>
                </a:lnTo>
                <a:lnTo>
                  <a:pt x="40588" y="20294"/>
                </a:lnTo>
                <a:lnTo>
                  <a:pt x="39001" y="12381"/>
                </a:lnTo>
                <a:lnTo>
                  <a:pt x="34645" y="5943"/>
                </a:lnTo>
                <a:lnTo>
                  <a:pt x="28193" y="1586"/>
                </a:lnTo>
                <a:lnTo>
                  <a:pt x="20294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6" name="bk object 36"/>
          <p:cNvSpPr/>
          <p:nvPr/>
        </p:nvSpPr>
        <p:spPr>
          <a:xfrm>
            <a:off x="963776" y="1665328"/>
            <a:ext cx="40640" cy="40540"/>
          </a:xfrm>
          <a:custGeom>
            <a:avLst/>
            <a:gdLst/>
            <a:ahLst/>
            <a:cxnLst/>
            <a:rect l="l" t="t" r="r" b="b"/>
            <a:pathLst>
              <a:path w="40640" h="40639">
                <a:moveTo>
                  <a:pt x="20294" y="0"/>
                </a:moveTo>
                <a:lnTo>
                  <a:pt x="12408" y="1586"/>
                </a:lnTo>
                <a:lnTo>
                  <a:pt x="5956" y="5943"/>
                </a:lnTo>
                <a:lnTo>
                  <a:pt x="1600" y="12381"/>
                </a:lnTo>
                <a:lnTo>
                  <a:pt x="0" y="20294"/>
                </a:lnTo>
                <a:lnTo>
                  <a:pt x="1600" y="28180"/>
                </a:lnTo>
                <a:lnTo>
                  <a:pt x="5956" y="34632"/>
                </a:lnTo>
                <a:lnTo>
                  <a:pt x="12408" y="38975"/>
                </a:lnTo>
                <a:lnTo>
                  <a:pt x="20294" y="40575"/>
                </a:lnTo>
                <a:lnTo>
                  <a:pt x="28193" y="38975"/>
                </a:lnTo>
                <a:lnTo>
                  <a:pt x="34645" y="34632"/>
                </a:lnTo>
                <a:lnTo>
                  <a:pt x="39001" y="28180"/>
                </a:lnTo>
                <a:lnTo>
                  <a:pt x="40588" y="20294"/>
                </a:lnTo>
                <a:lnTo>
                  <a:pt x="39001" y="12381"/>
                </a:lnTo>
                <a:lnTo>
                  <a:pt x="34645" y="5943"/>
                </a:lnTo>
                <a:lnTo>
                  <a:pt x="28193" y="1586"/>
                </a:lnTo>
                <a:lnTo>
                  <a:pt x="20294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7" name="bk object 37"/>
          <p:cNvSpPr/>
          <p:nvPr/>
        </p:nvSpPr>
        <p:spPr>
          <a:xfrm>
            <a:off x="1026425" y="1665328"/>
            <a:ext cx="40640" cy="40540"/>
          </a:xfrm>
          <a:custGeom>
            <a:avLst/>
            <a:gdLst/>
            <a:ahLst/>
            <a:cxnLst/>
            <a:rect l="l" t="t" r="r" b="b"/>
            <a:pathLst>
              <a:path w="40640" h="40639">
                <a:moveTo>
                  <a:pt x="20294" y="0"/>
                </a:moveTo>
                <a:lnTo>
                  <a:pt x="12395" y="1586"/>
                </a:lnTo>
                <a:lnTo>
                  <a:pt x="5943" y="5943"/>
                </a:lnTo>
                <a:lnTo>
                  <a:pt x="1600" y="12381"/>
                </a:lnTo>
                <a:lnTo>
                  <a:pt x="0" y="20294"/>
                </a:lnTo>
                <a:lnTo>
                  <a:pt x="1600" y="28180"/>
                </a:lnTo>
                <a:lnTo>
                  <a:pt x="5943" y="34632"/>
                </a:lnTo>
                <a:lnTo>
                  <a:pt x="12395" y="38975"/>
                </a:lnTo>
                <a:lnTo>
                  <a:pt x="20294" y="40575"/>
                </a:lnTo>
                <a:lnTo>
                  <a:pt x="28194" y="38975"/>
                </a:lnTo>
                <a:lnTo>
                  <a:pt x="34645" y="34632"/>
                </a:lnTo>
                <a:lnTo>
                  <a:pt x="38989" y="28180"/>
                </a:lnTo>
                <a:lnTo>
                  <a:pt x="40589" y="20294"/>
                </a:lnTo>
                <a:lnTo>
                  <a:pt x="38989" y="12381"/>
                </a:lnTo>
                <a:lnTo>
                  <a:pt x="34645" y="5943"/>
                </a:lnTo>
                <a:lnTo>
                  <a:pt x="28194" y="1586"/>
                </a:lnTo>
                <a:lnTo>
                  <a:pt x="20294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8" name="bk object 38"/>
          <p:cNvSpPr/>
          <p:nvPr/>
        </p:nvSpPr>
        <p:spPr>
          <a:xfrm>
            <a:off x="714259" y="1460790"/>
            <a:ext cx="494030" cy="580227"/>
          </a:xfrm>
          <a:custGeom>
            <a:avLst/>
            <a:gdLst/>
            <a:ahLst/>
            <a:cxnLst/>
            <a:rect l="l" t="t" r="r" b="b"/>
            <a:pathLst>
              <a:path w="494030" h="581660">
                <a:moveTo>
                  <a:pt x="421931" y="503086"/>
                </a:moveTo>
                <a:lnTo>
                  <a:pt x="160071" y="503086"/>
                </a:lnTo>
                <a:lnTo>
                  <a:pt x="160185" y="567397"/>
                </a:lnTo>
                <a:lnTo>
                  <a:pt x="160541" y="575576"/>
                </a:lnTo>
                <a:lnTo>
                  <a:pt x="167424" y="581037"/>
                </a:lnTo>
                <a:lnTo>
                  <a:pt x="414808" y="537260"/>
                </a:lnTo>
                <a:lnTo>
                  <a:pt x="421931" y="528840"/>
                </a:lnTo>
                <a:lnTo>
                  <a:pt x="421931" y="503086"/>
                </a:lnTo>
                <a:close/>
              </a:path>
              <a:path w="494030" h="581660">
                <a:moveTo>
                  <a:pt x="272187" y="0"/>
                </a:moveTo>
                <a:lnTo>
                  <a:pt x="199708" y="12180"/>
                </a:lnTo>
                <a:lnTo>
                  <a:pt x="135293" y="47054"/>
                </a:lnTo>
                <a:lnTo>
                  <a:pt x="99911" y="81407"/>
                </a:lnTo>
                <a:lnTo>
                  <a:pt x="72897" y="122911"/>
                </a:lnTo>
                <a:lnTo>
                  <a:pt x="55664" y="170155"/>
                </a:lnTo>
                <a:lnTo>
                  <a:pt x="49647" y="221411"/>
                </a:lnTo>
                <a:lnTo>
                  <a:pt x="49606" y="258547"/>
                </a:lnTo>
                <a:lnTo>
                  <a:pt x="4521" y="344690"/>
                </a:lnTo>
                <a:lnTo>
                  <a:pt x="0" y="360033"/>
                </a:lnTo>
                <a:lnTo>
                  <a:pt x="3010" y="372593"/>
                </a:lnTo>
                <a:lnTo>
                  <a:pt x="12776" y="381077"/>
                </a:lnTo>
                <a:lnTo>
                  <a:pt x="28486" y="384201"/>
                </a:lnTo>
                <a:lnTo>
                  <a:pt x="49721" y="384201"/>
                </a:lnTo>
                <a:lnTo>
                  <a:pt x="49721" y="466065"/>
                </a:lnTo>
                <a:lnTo>
                  <a:pt x="53378" y="484150"/>
                </a:lnTo>
                <a:lnTo>
                  <a:pt x="63361" y="498933"/>
                </a:lnTo>
                <a:lnTo>
                  <a:pt x="78143" y="508915"/>
                </a:lnTo>
                <a:lnTo>
                  <a:pt x="96228" y="512572"/>
                </a:lnTo>
                <a:lnTo>
                  <a:pt x="160071" y="503086"/>
                </a:lnTo>
                <a:lnTo>
                  <a:pt x="421931" y="503086"/>
                </a:lnTo>
                <a:lnTo>
                  <a:pt x="421931" y="456934"/>
                </a:lnTo>
                <a:lnTo>
                  <a:pt x="376962" y="411963"/>
                </a:lnTo>
                <a:lnTo>
                  <a:pt x="269824" y="411963"/>
                </a:lnTo>
                <a:lnTo>
                  <a:pt x="233134" y="408369"/>
                </a:lnTo>
                <a:lnTo>
                  <a:pt x="166294" y="380669"/>
                </a:lnTo>
                <a:lnTo>
                  <a:pt x="114338" y="328791"/>
                </a:lnTo>
                <a:lnTo>
                  <a:pt x="86640" y="261951"/>
                </a:lnTo>
                <a:lnTo>
                  <a:pt x="83057" y="225197"/>
                </a:lnTo>
                <a:lnTo>
                  <a:pt x="86640" y="188507"/>
                </a:lnTo>
                <a:lnTo>
                  <a:pt x="114338" y="121641"/>
                </a:lnTo>
                <a:lnTo>
                  <a:pt x="166294" y="69800"/>
                </a:lnTo>
                <a:lnTo>
                  <a:pt x="233134" y="42163"/>
                </a:lnTo>
                <a:lnTo>
                  <a:pt x="269824" y="38569"/>
                </a:lnTo>
                <a:lnTo>
                  <a:pt x="396922" y="38569"/>
                </a:lnTo>
                <a:lnTo>
                  <a:pt x="395999" y="37807"/>
                </a:lnTo>
                <a:lnTo>
                  <a:pt x="358382" y="17399"/>
                </a:lnTo>
                <a:lnTo>
                  <a:pt x="316814" y="4495"/>
                </a:lnTo>
                <a:lnTo>
                  <a:pt x="272187" y="0"/>
                </a:lnTo>
                <a:close/>
              </a:path>
              <a:path w="494030" h="581660">
                <a:moveTo>
                  <a:pt x="356082" y="391083"/>
                </a:moveTo>
                <a:lnTo>
                  <a:pt x="349249" y="394412"/>
                </a:lnTo>
                <a:lnTo>
                  <a:pt x="342316" y="397471"/>
                </a:lnTo>
                <a:lnTo>
                  <a:pt x="299403" y="409652"/>
                </a:lnTo>
                <a:lnTo>
                  <a:pt x="269824" y="411963"/>
                </a:lnTo>
                <a:lnTo>
                  <a:pt x="376962" y="411963"/>
                </a:lnTo>
                <a:lnTo>
                  <a:pt x="356082" y="391083"/>
                </a:lnTo>
                <a:close/>
              </a:path>
              <a:path w="494030" h="581660">
                <a:moveTo>
                  <a:pt x="396922" y="38569"/>
                </a:moveTo>
                <a:lnTo>
                  <a:pt x="269824" y="38569"/>
                </a:lnTo>
                <a:lnTo>
                  <a:pt x="287846" y="39434"/>
                </a:lnTo>
                <a:lnTo>
                  <a:pt x="340068" y="52209"/>
                </a:lnTo>
                <a:lnTo>
                  <a:pt x="387959" y="80657"/>
                </a:lnTo>
                <a:lnTo>
                  <a:pt x="423444" y="119114"/>
                </a:lnTo>
                <a:lnTo>
                  <a:pt x="450876" y="179566"/>
                </a:lnTo>
                <a:lnTo>
                  <a:pt x="456094" y="212751"/>
                </a:lnTo>
                <a:lnTo>
                  <a:pt x="456019" y="238429"/>
                </a:lnTo>
                <a:lnTo>
                  <a:pt x="452501" y="263651"/>
                </a:lnTo>
                <a:lnTo>
                  <a:pt x="445642" y="288075"/>
                </a:lnTo>
                <a:lnTo>
                  <a:pt x="435572" y="311354"/>
                </a:lnTo>
                <a:lnTo>
                  <a:pt x="461086" y="336854"/>
                </a:lnTo>
                <a:lnTo>
                  <a:pt x="474866" y="310592"/>
                </a:lnTo>
                <a:lnTo>
                  <a:pt x="485077" y="282385"/>
                </a:lnTo>
                <a:lnTo>
                  <a:pt x="491414" y="252553"/>
                </a:lnTo>
                <a:lnTo>
                  <a:pt x="493598" y="221411"/>
                </a:lnTo>
                <a:lnTo>
                  <a:pt x="489090" y="176784"/>
                </a:lnTo>
                <a:lnTo>
                  <a:pt x="476199" y="135216"/>
                </a:lnTo>
                <a:lnTo>
                  <a:pt x="455791" y="97600"/>
                </a:lnTo>
                <a:lnTo>
                  <a:pt x="428765" y="64834"/>
                </a:lnTo>
                <a:lnTo>
                  <a:pt x="396922" y="38569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9" name="bk object 39"/>
          <p:cNvSpPr/>
          <p:nvPr/>
        </p:nvSpPr>
        <p:spPr>
          <a:xfrm>
            <a:off x="822463" y="1524236"/>
            <a:ext cx="420370" cy="419335"/>
          </a:xfrm>
          <a:custGeom>
            <a:avLst/>
            <a:gdLst/>
            <a:ahLst/>
            <a:cxnLst/>
            <a:rect l="l" t="t" r="r" b="b"/>
            <a:pathLst>
              <a:path w="420369" h="420369">
                <a:moveTo>
                  <a:pt x="335204" y="291058"/>
                </a:moveTo>
                <a:lnTo>
                  <a:pt x="258546" y="291058"/>
                </a:lnTo>
                <a:lnTo>
                  <a:pt x="264490" y="296976"/>
                </a:lnTo>
                <a:lnTo>
                  <a:pt x="258673" y="302792"/>
                </a:lnTo>
                <a:lnTo>
                  <a:pt x="366522" y="410641"/>
                </a:lnTo>
                <a:lnTo>
                  <a:pt x="376873" y="417523"/>
                </a:lnTo>
                <a:lnTo>
                  <a:pt x="388646" y="419809"/>
                </a:lnTo>
                <a:lnTo>
                  <a:pt x="400431" y="417523"/>
                </a:lnTo>
                <a:lnTo>
                  <a:pt x="410782" y="410641"/>
                </a:lnTo>
                <a:lnTo>
                  <a:pt x="417513" y="400367"/>
                </a:lnTo>
                <a:lnTo>
                  <a:pt x="419748" y="388632"/>
                </a:lnTo>
                <a:lnTo>
                  <a:pt x="417462" y="376872"/>
                </a:lnTo>
                <a:lnTo>
                  <a:pt x="410655" y="366508"/>
                </a:lnTo>
                <a:lnTo>
                  <a:pt x="335204" y="291058"/>
                </a:lnTo>
                <a:close/>
              </a:path>
              <a:path w="420369" h="420369">
                <a:moveTo>
                  <a:pt x="161670" y="0"/>
                </a:moveTo>
                <a:lnTo>
                  <a:pt x="120650" y="5257"/>
                </a:lnTo>
                <a:lnTo>
                  <a:pt x="81814" y="21043"/>
                </a:lnTo>
                <a:lnTo>
                  <a:pt x="47345" y="47332"/>
                </a:lnTo>
                <a:lnTo>
                  <a:pt x="21044" y="81812"/>
                </a:lnTo>
                <a:lnTo>
                  <a:pt x="5271" y="120650"/>
                </a:lnTo>
                <a:lnTo>
                  <a:pt x="0" y="161657"/>
                </a:lnTo>
                <a:lnTo>
                  <a:pt x="5271" y="202678"/>
                </a:lnTo>
                <a:lnTo>
                  <a:pt x="21044" y="241515"/>
                </a:lnTo>
                <a:lnTo>
                  <a:pt x="47345" y="275983"/>
                </a:lnTo>
                <a:lnTo>
                  <a:pt x="85382" y="304266"/>
                </a:lnTo>
                <a:lnTo>
                  <a:pt x="128385" y="319899"/>
                </a:lnTo>
                <a:lnTo>
                  <a:pt x="173495" y="322908"/>
                </a:lnTo>
                <a:lnTo>
                  <a:pt x="217831" y="313295"/>
                </a:lnTo>
                <a:lnTo>
                  <a:pt x="258546" y="291058"/>
                </a:lnTo>
                <a:lnTo>
                  <a:pt x="335204" y="291058"/>
                </a:lnTo>
                <a:lnTo>
                  <a:pt x="330059" y="285913"/>
                </a:lnTo>
                <a:lnTo>
                  <a:pt x="161557" y="285913"/>
                </a:lnTo>
                <a:lnTo>
                  <a:pt x="114796" y="276821"/>
                </a:lnTo>
                <a:lnTo>
                  <a:pt x="73698" y="249516"/>
                </a:lnTo>
                <a:lnTo>
                  <a:pt x="46393" y="208419"/>
                </a:lnTo>
                <a:lnTo>
                  <a:pt x="37287" y="161657"/>
                </a:lnTo>
                <a:lnTo>
                  <a:pt x="46393" y="114909"/>
                </a:lnTo>
                <a:lnTo>
                  <a:pt x="73698" y="73799"/>
                </a:lnTo>
                <a:lnTo>
                  <a:pt x="114796" y="46506"/>
                </a:lnTo>
                <a:lnTo>
                  <a:pt x="161557" y="37412"/>
                </a:lnTo>
                <a:lnTo>
                  <a:pt x="262977" y="37412"/>
                </a:lnTo>
                <a:lnTo>
                  <a:pt x="241516" y="21043"/>
                </a:lnTo>
                <a:lnTo>
                  <a:pt x="202680" y="5257"/>
                </a:lnTo>
                <a:lnTo>
                  <a:pt x="161670" y="0"/>
                </a:lnTo>
                <a:close/>
              </a:path>
              <a:path w="420369" h="420369">
                <a:moveTo>
                  <a:pt x="285814" y="60565"/>
                </a:moveTo>
                <a:lnTo>
                  <a:pt x="285814" y="161745"/>
                </a:lnTo>
                <a:lnTo>
                  <a:pt x="276707" y="208481"/>
                </a:lnTo>
                <a:lnTo>
                  <a:pt x="249416" y="249516"/>
                </a:lnTo>
                <a:lnTo>
                  <a:pt x="208306" y="276821"/>
                </a:lnTo>
                <a:lnTo>
                  <a:pt x="161557" y="285913"/>
                </a:lnTo>
                <a:lnTo>
                  <a:pt x="330059" y="285913"/>
                </a:lnTo>
                <a:lnTo>
                  <a:pt x="308622" y="264477"/>
                </a:lnTo>
                <a:lnTo>
                  <a:pt x="296990" y="264477"/>
                </a:lnTo>
                <a:lnTo>
                  <a:pt x="291058" y="258533"/>
                </a:lnTo>
                <a:lnTo>
                  <a:pt x="313283" y="217766"/>
                </a:lnTo>
                <a:lnTo>
                  <a:pt x="322885" y="173405"/>
                </a:lnTo>
                <a:lnTo>
                  <a:pt x="319850" y="128294"/>
                </a:lnTo>
                <a:lnTo>
                  <a:pt x="304216" y="85318"/>
                </a:lnTo>
                <a:lnTo>
                  <a:pt x="285814" y="60565"/>
                </a:lnTo>
                <a:close/>
              </a:path>
              <a:path w="420369" h="420369">
                <a:moveTo>
                  <a:pt x="302805" y="258660"/>
                </a:moveTo>
                <a:lnTo>
                  <a:pt x="296990" y="264477"/>
                </a:lnTo>
                <a:lnTo>
                  <a:pt x="308622" y="264477"/>
                </a:lnTo>
                <a:lnTo>
                  <a:pt x="302805" y="258660"/>
                </a:lnTo>
                <a:close/>
              </a:path>
              <a:path w="420369" h="420369">
                <a:moveTo>
                  <a:pt x="262977" y="37412"/>
                </a:moveTo>
                <a:lnTo>
                  <a:pt x="161557" y="37412"/>
                </a:lnTo>
                <a:lnTo>
                  <a:pt x="208306" y="46506"/>
                </a:lnTo>
                <a:lnTo>
                  <a:pt x="249416" y="73799"/>
                </a:lnTo>
                <a:lnTo>
                  <a:pt x="276707" y="114971"/>
                </a:lnTo>
                <a:lnTo>
                  <a:pt x="285814" y="161745"/>
                </a:lnTo>
                <a:lnTo>
                  <a:pt x="285814" y="60565"/>
                </a:lnTo>
                <a:lnTo>
                  <a:pt x="275984" y="47332"/>
                </a:lnTo>
                <a:lnTo>
                  <a:pt x="262977" y="37412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0" name="bk object 40"/>
          <p:cNvSpPr/>
          <p:nvPr/>
        </p:nvSpPr>
        <p:spPr>
          <a:xfrm>
            <a:off x="2211667" y="0"/>
            <a:ext cx="592455" cy="134922"/>
          </a:xfrm>
          <a:custGeom>
            <a:avLst/>
            <a:gdLst/>
            <a:ahLst/>
            <a:cxnLst/>
            <a:rect l="l" t="t" r="r" b="b"/>
            <a:pathLst>
              <a:path w="592455" h="135255">
                <a:moveTo>
                  <a:pt x="592061" y="0"/>
                </a:moveTo>
                <a:lnTo>
                  <a:pt x="0" y="0"/>
                </a:lnTo>
                <a:lnTo>
                  <a:pt x="2527" y="3213"/>
                </a:lnTo>
                <a:lnTo>
                  <a:pt x="35306" y="35990"/>
                </a:lnTo>
                <a:lnTo>
                  <a:pt x="71742" y="64730"/>
                </a:lnTo>
                <a:lnTo>
                  <a:pt x="111480" y="89065"/>
                </a:lnTo>
                <a:lnTo>
                  <a:pt x="154138" y="108634"/>
                </a:lnTo>
                <a:lnTo>
                  <a:pt x="199364" y="123074"/>
                </a:lnTo>
                <a:lnTo>
                  <a:pt x="246786" y="132002"/>
                </a:lnTo>
                <a:lnTo>
                  <a:pt x="296037" y="135064"/>
                </a:lnTo>
                <a:lnTo>
                  <a:pt x="345273" y="132002"/>
                </a:lnTo>
                <a:lnTo>
                  <a:pt x="392695" y="123074"/>
                </a:lnTo>
                <a:lnTo>
                  <a:pt x="437921" y="108634"/>
                </a:lnTo>
                <a:lnTo>
                  <a:pt x="480579" y="89065"/>
                </a:lnTo>
                <a:lnTo>
                  <a:pt x="520319" y="64730"/>
                </a:lnTo>
                <a:lnTo>
                  <a:pt x="556755" y="35990"/>
                </a:lnTo>
                <a:lnTo>
                  <a:pt x="589534" y="3213"/>
                </a:lnTo>
                <a:lnTo>
                  <a:pt x="592061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1" name="bk object 41"/>
          <p:cNvSpPr/>
          <p:nvPr/>
        </p:nvSpPr>
        <p:spPr>
          <a:xfrm>
            <a:off x="2123842" y="0"/>
            <a:ext cx="768350" cy="204599"/>
          </a:xfrm>
          <a:custGeom>
            <a:avLst/>
            <a:gdLst/>
            <a:ahLst/>
            <a:cxnLst/>
            <a:rect l="l" t="t" r="r" b="b"/>
            <a:pathLst>
              <a:path w="768350" h="205104">
                <a:moveTo>
                  <a:pt x="0" y="0"/>
                </a:moveTo>
                <a:lnTo>
                  <a:pt x="27171" y="36509"/>
                </a:lnTo>
                <a:lnTo>
                  <a:pt x="57005" y="69335"/>
                </a:lnTo>
                <a:lnTo>
                  <a:pt x="89830" y="99168"/>
                </a:lnTo>
                <a:lnTo>
                  <a:pt x="125415" y="125778"/>
                </a:lnTo>
                <a:lnTo>
                  <a:pt x="163527" y="148931"/>
                </a:lnTo>
                <a:lnTo>
                  <a:pt x="203933" y="168395"/>
                </a:lnTo>
                <a:lnTo>
                  <a:pt x="246402" y="183939"/>
                </a:lnTo>
                <a:lnTo>
                  <a:pt x="290702" y="195329"/>
                </a:lnTo>
                <a:lnTo>
                  <a:pt x="336599" y="202333"/>
                </a:lnTo>
                <a:lnTo>
                  <a:pt x="383861" y="204720"/>
                </a:lnTo>
                <a:lnTo>
                  <a:pt x="431124" y="202333"/>
                </a:lnTo>
                <a:lnTo>
                  <a:pt x="477021" y="195329"/>
                </a:lnTo>
                <a:lnTo>
                  <a:pt x="521321" y="183939"/>
                </a:lnTo>
                <a:lnTo>
                  <a:pt x="563791" y="168395"/>
                </a:lnTo>
                <a:lnTo>
                  <a:pt x="604199" y="148931"/>
                </a:lnTo>
                <a:lnTo>
                  <a:pt x="642312" y="125778"/>
                </a:lnTo>
                <a:lnTo>
                  <a:pt x="677898" y="99168"/>
                </a:lnTo>
                <a:lnTo>
                  <a:pt x="710724" y="69335"/>
                </a:lnTo>
                <a:lnTo>
                  <a:pt x="740559" y="36509"/>
                </a:lnTo>
                <a:lnTo>
                  <a:pt x="767170" y="924"/>
                </a:lnTo>
                <a:lnTo>
                  <a:pt x="767732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2" name="bk object 42"/>
          <p:cNvSpPr/>
          <p:nvPr/>
        </p:nvSpPr>
        <p:spPr>
          <a:xfrm>
            <a:off x="2163332" y="0"/>
            <a:ext cx="688975" cy="172295"/>
          </a:xfrm>
          <a:custGeom>
            <a:avLst/>
            <a:gdLst/>
            <a:ahLst/>
            <a:cxnLst/>
            <a:rect l="l" t="t" r="r" b="b"/>
            <a:pathLst>
              <a:path w="688975" h="172720">
                <a:moveTo>
                  <a:pt x="0" y="0"/>
                </a:moveTo>
                <a:lnTo>
                  <a:pt x="25013" y="30708"/>
                </a:lnTo>
                <a:lnTo>
                  <a:pt x="56142" y="61836"/>
                </a:lnTo>
                <a:lnTo>
                  <a:pt x="90306" y="89665"/>
                </a:lnTo>
                <a:lnTo>
                  <a:pt x="127246" y="113933"/>
                </a:lnTo>
                <a:lnTo>
                  <a:pt x="166697" y="134377"/>
                </a:lnTo>
                <a:lnTo>
                  <a:pt x="208397" y="150734"/>
                </a:lnTo>
                <a:lnTo>
                  <a:pt x="252085" y="162743"/>
                </a:lnTo>
                <a:lnTo>
                  <a:pt x="297497" y="170141"/>
                </a:lnTo>
                <a:lnTo>
                  <a:pt x="344372" y="172665"/>
                </a:lnTo>
                <a:lnTo>
                  <a:pt x="391244" y="170141"/>
                </a:lnTo>
                <a:lnTo>
                  <a:pt x="436655" y="162743"/>
                </a:lnTo>
                <a:lnTo>
                  <a:pt x="480342" y="150734"/>
                </a:lnTo>
                <a:lnTo>
                  <a:pt x="522042" y="134377"/>
                </a:lnTo>
                <a:lnTo>
                  <a:pt x="561492" y="113933"/>
                </a:lnTo>
                <a:lnTo>
                  <a:pt x="598432" y="89665"/>
                </a:lnTo>
                <a:lnTo>
                  <a:pt x="632597" y="61836"/>
                </a:lnTo>
                <a:lnTo>
                  <a:pt x="663726" y="30708"/>
                </a:lnTo>
                <a:lnTo>
                  <a:pt x="68874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3" name="bk object 43"/>
          <p:cNvSpPr/>
          <p:nvPr/>
        </p:nvSpPr>
        <p:spPr>
          <a:xfrm>
            <a:off x="0" y="2751645"/>
            <a:ext cx="1130808" cy="23807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4" name="bk object 44"/>
          <p:cNvSpPr/>
          <p:nvPr/>
        </p:nvSpPr>
        <p:spPr>
          <a:xfrm>
            <a:off x="0" y="1848619"/>
            <a:ext cx="1072896" cy="19276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5" name="bk object 45"/>
          <p:cNvSpPr/>
          <p:nvPr/>
        </p:nvSpPr>
        <p:spPr>
          <a:xfrm>
            <a:off x="865633" y="0"/>
            <a:ext cx="1844039" cy="16327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6" name="bk object 46"/>
          <p:cNvSpPr/>
          <p:nvPr/>
        </p:nvSpPr>
        <p:spPr>
          <a:xfrm>
            <a:off x="2218944" y="0"/>
            <a:ext cx="1670304" cy="34053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7" name="bk object 47"/>
          <p:cNvSpPr/>
          <p:nvPr/>
        </p:nvSpPr>
        <p:spPr>
          <a:xfrm>
            <a:off x="5645423" y="4298711"/>
            <a:ext cx="1178615" cy="918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8" name="bk object 48"/>
          <p:cNvSpPr/>
          <p:nvPr/>
        </p:nvSpPr>
        <p:spPr>
          <a:xfrm>
            <a:off x="5651033" y="4487033"/>
            <a:ext cx="310221" cy="8312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9" name="bk object 49"/>
          <p:cNvSpPr/>
          <p:nvPr/>
        </p:nvSpPr>
        <p:spPr>
          <a:xfrm>
            <a:off x="6005725" y="4488406"/>
            <a:ext cx="345687" cy="817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0" name="bk object 50"/>
          <p:cNvSpPr/>
          <p:nvPr/>
        </p:nvSpPr>
        <p:spPr>
          <a:xfrm>
            <a:off x="6393599" y="4485096"/>
            <a:ext cx="116814" cy="9450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1" name="bk object 51"/>
          <p:cNvSpPr/>
          <p:nvPr/>
        </p:nvSpPr>
        <p:spPr>
          <a:xfrm>
            <a:off x="6529843" y="4488406"/>
            <a:ext cx="11430" cy="80446"/>
          </a:xfrm>
          <a:custGeom>
            <a:avLst/>
            <a:gdLst/>
            <a:ahLst/>
            <a:cxnLst/>
            <a:rect l="l" t="t" r="r" b="b"/>
            <a:pathLst>
              <a:path w="11429" h="80645">
                <a:moveTo>
                  <a:pt x="0" y="0"/>
                </a:moveTo>
                <a:lnTo>
                  <a:pt x="11324" y="0"/>
                </a:lnTo>
                <a:lnTo>
                  <a:pt x="11324" y="80565"/>
                </a:lnTo>
                <a:lnTo>
                  <a:pt x="0" y="80565"/>
                </a:lnTo>
                <a:lnTo>
                  <a:pt x="0" y="0"/>
                </a:lnTo>
                <a:close/>
              </a:path>
            </a:pathLst>
          </a:custGeom>
          <a:solidFill>
            <a:srgbClr val="143771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2" name="bk object 52"/>
          <p:cNvSpPr/>
          <p:nvPr/>
        </p:nvSpPr>
        <p:spPr>
          <a:xfrm>
            <a:off x="6555333" y="4485096"/>
            <a:ext cx="23495" cy="95015"/>
          </a:xfrm>
          <a:custGeom>
            <a:avLst/>
            <a:gdLst/>
            <a:ahLst/>
            <a:cxnLst/>
            <a:rect l="l" t="t" r="r" b="b"/>
            <a:pathLst>
              <a:path w="23495" h="95250">
                <a:moveTo>
                  <a:pt x="9735" y="0"/>
                </a:moveTo>
                <a:lnTo>
                  <a:pt x="0" y="0"/>
                </a:lnTo>
                <a:lnTo>
                  <a:pt x="5544" y="10677"/>
                </a:lnTo>
                <a:lnTo>
                  <a:pt x="9600" y="21790"/>
                </a:lnTo>
                <a:lnTo>
                  <a:pt x="12091" y="33310"/>
                </a:lnTo>
                <a:lnTo>
                  <a:pt x="12938" y="45208"/>
                </a:lnTo>
                <a:lnTo>
                  <a:pt x="12125" y="57935"/>
                </a:lnTo>
                <a:lnTo>
                  <a:pt x="9691" y="70524"/>
                </a:lnTo>
                <a:lnTo>
                  <a:pt x="5646" y="82838"/>
                </a:lnTo>
                <a:lnTo>
                  <a:pt x="0" y="94738"/>
                </a:lnTo>
                <a:lnTo>
                  <a:pt x="9735" y="94738"/>
                </a:lnTo>
                <a:lnTo>
                  <a:pt x="15283" y="83788"/>
                </a:lnTo>
                <a:lnTo>
                  <a:pt x="19458" y="71670"/>
                </a:lnTo>
                <a:lnTo>
                  <a:pt x="22088" y="58674"/>
                </a:lnTo>
                <a:lnTo>
                  <a:pt x="23003" y="45093"/>
                </a:lnTo>
                <a:lnTo>
                  <a:pt x="22120" y="33006"/>
                </a:lnTo>
                <a:lnTo>
                  <a:pt x="19543" y="21434"/>
                </a:lnTo>
                <a:lnTo>
                  <a:pt x="15379" y="10418"/>
                </a:lnTo>
                <a:lnTo>
                  <a:pt x="9735" y="0"/>
                </a:lnTo>
                <a:close/>
              </a:path>
            </a:pathLst>
          </a:custGeom>
          <a:solidFill>
            <a:srgbClr val="143771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3" name="bk object 53"/>
          <p:cNvSpPr/>
          <p:nvPr/>
        </p:nvSpPr>
        <p:spPr>
          <a:xfrm>
            <a:off x="7275907" y="4297340"/>
            <a:ext cx="123212" cy="831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4" name="bk object 54"/>
          <p:cNvSpPr/>
          <p:nvPr/>
        </p:nvSpPr>
        <p:spPr>
          <a:xfrm>
            <a:off x="7438559" y="4297343"/>
            <a:ext cx="442662" cy="8311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5" name="bk object 55"/>
          <p:cNvSpPr/>
          <p:nvPr/>
        </p:nvSpPr>
        <p:spPr>
          <a:xfrm>
            <a:off x="7085913" y="4464556"/>
            <a:ext cx="1150134" cy="12699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6" name="bk object 56"/>
          <p:cNvSpPr/>
          <p:nvPr/>
        </p:nvSpPr>
        <p:spPr>
          <a:xfrm>
            <a:off x="7272702" y="4678099"/>
            <a:ext cx="1275273" cy="1042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7" name="bk object 57"/>
          <p:cNvSpPr/>
          <p:nvPr/>
        </p:nvSpPr>
        <p:spPr>
          <a:xfrm>
            <a:off x="7092689" y="4279773"/>
            <a:ext cx="112490" cy="9214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8" name="bk object 58"/>
          <p:cNvSpPr/>
          <p:nvPr/>
        </p:nvSpPr>
        <p:spPr>
          <a:xfrm>
            <a:off x="5651344" y="4673995"/>
            <a:ext cx="147670" cy="11934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9" name="bk object 59"/>
          <p:cNvSpPr/>
          <p:nvPr/>
        </p:nvSpPr>
        <p:spPr>
          <a:xfrm>
            <a:off x="5858939" y="4660257"/>
            <a:ext cx="138709" cy="13802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0" name="bk object 60"/>
          <p:cNvSpPr/>
          <p:nvPr/>
        </p:nvSpPr>
        <p:spPr>
          <a:xfrm>
            <a:off x="7086919" y="4682754"/>
            <a:ext cx="112591" cy="11138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1" name="bk object 61"/>
          <p:cNvSpPr/>
          <p:nvPr/>
        </p:nvSpPr>
        <p:spPr>
          <a:xfrm>
            <a:off x="6003195" y="3491775"/>
            <a:ext cx="0" cy="366126"/>
          </a:xfrm>
          <a:custGeom>
            <a:avLst/>
            <a:gdLst/>
            <a:ahLst/>
            <a:cxnLst/>
            <a:rect l="l" t="t" r="r" b="b"/>
            <a:pathLst>
              <a:path h="367029">
                <a:moveTo>
                  <a:pt x="0" y="0"/>
                </a:moveTo>
                <a:lnTo>
                  <a:pt x="0" y="366759"/>
                </a:lnTo>
              </a:path>
            </a:pathLst>
          </a:custGeom>
          <a:ln w="8032">
            <a:solidFill>
              <a:srgbClr val="143771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2" name="bk object 62"/>
          <p:cNvSpPr/>
          <p:nvPr/>
        </p:nvSpPr>
        <p:spPr>
          <a:xfrm>
            <a:off x="7135395" y="3328708"/>
            <a:ext cx="309245" cy="125420"/>
          </a:xfrm>
          <a:custGeom>
            <a:avLst/>
            <a:gdLst/>
            <a:ahLst/>
            <a:cxnLst/>
            <a:rect l="l" t="t" r="r" b="b"/>
            <a:pathLst>
              <a:path w="309245" h="125729">
                <a:moveTo>
                  <a:pt x="272895" y="0"/>
                </a:moveTo>
                <a:lnTo>
                  <a:pt x="0" y="0"/>
                </a:lnTo>
                <a:lnTo>
                  <a:pt x="0" y="125190"/>
                </a:lnTo>
                <a:lnTo>
                  <a:pt x="269057" y="125190"/>
                </a:lnTo>
                <a:lnTo>
                  <a:pt x="284677" y="122046"/>
                </a:lnTo>
                <a:lnTo>
                  <a:pt x="297430" y="113471"/>
                </a:lnTo>
                <a:lnTo>
                  <a:pt x="306027" y="100753"/>
                </a:lnTo>
                <a:lnTo>
                  <a:pt x="309180" y="85180"/>
                </a:lnTo>
                <a:lnTo>
                  <a:pt x="309180" y="39832"/>
                </a:lnTo>
                <a:lnTo>
                  <a:pt x="306373" y="25102"/>
                </a:lnTo>
                <a:lnTo>
                  <a:pt x="298672" y="12837"/>
                </a:lnTo>
                <a:lnTo>
                  <a:pt x="287154" y="4111"/>
                </a:lnTo>
                <a:lnTo>
                  <a:pt x="272895" y="0"/>
                </a:lnTo>
                <a:close/>
              </a:path>
            </a:pathLst>
          </a:custGeom>
          <a:solidFill>
            <a:srgbClr val="143771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3" name="bk object 63"/>
          <p:cNvSpPr/>
          <p:nvPr/>
        </p:nvSpPr>
        <p:spPr>
          <a:xfrm>
            <a:off x="7181185" y="3369540"/>
            <a:ext cx="8890" cy="46874"/>
          </a:xfrm>
          <a:custGeom>
            <a:avLst/>
            <a:gdLst/>
            <a:ahLst/>
            <a:cxnLst/>
            <a:rect l="l" t="t" r="r" b="b"/>
            <a:pathLst>
              <a:path w="8890" h="46989">
                <a:moveTo>
                  <a:pt x="0" y="46551"/>
                </a:moveTo>
                <a:lnTo>
                  <a:pt x="8477" y="46551"/>
                </a:lnTo>
                <a:lnTo>
                  <a:pt x="8477" y="0"/>
                </a:lnTo>
                <a:lnTo>
                  <a:pt x="0" y="0"/>
                </a:lnTo>
                <a:lnTo>
                  <a:pt x="0" y="465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4" name="bk object 64"/>
          <p:cNvSpPr/>
          <p:nvPr/>
        </p:nvSpPr>
        <p:spPr>
          <a:xfrm>
            <a:off x="7195840" y="3369540"/>
            <a:ext cx="39370" cy="46874"/>
          </a:xfrm>
          <a:custGeom>
            <a:avLst/>
            <a:gdLst/>
            <a:ahLst/>
            <a:cxnLst/>
            <a:rect l="l" t="t" r="r" b="b"/>
            <a:pathLst>
              <a:path w="39370" h="46989">
                <a:moveTo>
                  <a:pt x="23792" y="7275"/>
                </a:moveTo>
                <a:lnTo>
                  <a:pt x="15314" y="7275"/>
                </a:lnTo>
                <a:lnTo>
                  <a:pt x="15314" y="46551"/>
                </a:lnTo>
                <a:lnTo>
                  <a:pt x="23792" y="46551"/>
                </a:lnTo>
                <a:lnTo>
                  <a:pt x="23792" y="7275"/>
                </a:lnTo>
                <a:close/>
              </a:path>
              <a:path w="39370" h="46989">
                <a:moveTo>
                  <a:pt x="39107" y="0"/>
                </a:moveTo>
                <a:lnTo>
                  <a:pt x="0" y="0"/>
                </a:lnTo>
                <a:lnTo>
                  <a:pt x="0" y="7275"/>
                </a:lnTo>
                <a:lnTo>
                  <a:pt x="39107" y="7275"/>
                </a:lnTo>
                <a:lnTo>
                  <a:pt x="391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5" name="bk object 65"/>
          <p:cNvSpPr/>
          <p:nvPr/>
        </p:nvSpPr>
        <p:spPr>
          <a:xfrm>
            <a:off x="7232574" y="3369534"/>
            <a:ext cx="41910" cy="46874"/>
          </a:xfrm>
          <a:custGeom>
            <a:avLst/>
            <a:gdLst/>
            <a:ahLst/>
            <a:cxnLst/>
            <a:rect l="l" t="t" r="r" b="b"/>
            <a:pathLst>
              <a:path w="41909" h="46989">
                <a:moveTo>
                  <a:pt x="25316" y="0"/>
                </a:moveTo>
                <a:lnTo>
                  <a:pt x="16432" y="0"/>
                </a:lnTo>
                <a:lnTo>
                  <a:pt x="0" y="46551"/>
                </a:lnTo>
                <a:lnTo>
                  <a:pt x="8743" y="46551"/>
                </a:lnTo>
                <a:lnTo>
                  <a:pt x="12683" y="34621"/>
                </a:lnTo>
                <a:lnTo>
                  <a:pt x="37538" y="34621"/>
                </a:lnTo>
                <a:lnTo>
                  <a:pt x="35108" y="27738"/>
                </a:lnTo>
                <a:lnTo>
                  <a:pt x="14729" y="27738"/>
                </a:lnTo>
                <a:lnTo>
                  <a:pt x="18872" y="15275"/>
                </a:lnTo>
                <a:lnTo>
                  <a:pt x="19787" y="12651"/>
                </a:lnTo>
                <a:lnTo>
                  <a:pt x="20843" y="8061"/>
                </a:lnTo>
                <a:lnTo>
                  <a:pt x="28162" y="8061"/>
                </a:lnTo>
                <a:lnTo>
                  <a:pt x="25316" y="0"/>
                </a:lnTo>
                <a:close/>
              </a:path>
              <a:path w="41909" h="46989">
                <a:moveTo>
                  <a:pt x="37538" y="34621"/>
                </a:moveTo>
                <a:lnTo>
                  <a:pt x="29052" y="34621"/>
                </a:lnTo>
                <a:lnTo>
                  <a:pt x="33006" y="46551"/>
                </a:lnTo>
                <a:lnTo>
                  <a:pt x="41749" y="46551"/>
                </a:lnTo>
                <a:lnTo>
                  <a:pt x="37538" y="34621"/>
                </a:lnTo>
                <a:close/>
              </a:path>
              <a:path w="41909" h="46989">
                <a:moveTo>
                  <a:pt x="28162" y="8061"/>
                </a:moveTo>
                <a:lnTo>
                  <a:pt x="20970" y="8061"/>
                </a:lnTo>
                <a:lnTo>
                  <a:pt x="21960" y="12651"/>
                </a:lnTo>
                <a:lnTo>
                  <a:pt x="22813" y="15275"/>
                </a:lnTo>
                <a:lnTo>
                  <a:pt x="26943" y="27738"/>
                </a:lnTo>
                <a:lnTo>
                  <a:pt x="35108" y="27738"/>
                </a:lnTo>
                <a:lnTo>
                  <a:pt x="28162" y="80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6" name="bk object 66"/>
          <p:cNvSpPr/>
          <p:nvPr/>
        </p:nvSpPr>
        <p:spPr>
          <a:xfrm>
            <a:off x="7280300" y="3369538"/>
            <a:ext cx="29209" cy="46874"/>
          </a:xfrm>
          <a:custGeom>
            <a:avLst/>
            <a:gdLst/>
            <a:ahLst/>
            <a:cxnLst/>
            <a:rect l="l" t="t" r="r" b="b"/>
            <a:pathLst>
              <a:path w="29209" h="46989">
                <a:moveTo>
                  <a:pt x="8477" y="0"/>
                </a:moveTo>
                <a:lnTo>
                  <a:pt x="0" y="0"/>
                </a:lnTo>
                <a:lnTo>
                  <a:pt x="0" y="46551"/>
                </a:lnTo>
                <a:lnTo>
                  <a:pt x="28660" y="46551"/>
                </a:lnTo>
                <a:lnTo>
                  <a:pt x="28660" y="39274"/>
                </a:lnTo>
                <a:lnTo>
                  <a:pt x="8477" y="39274"/>
                </a:lnTo>
                <a:lnTo>
                  <a:pt x="84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7" name="bk object 67"/>
          <p:cNvSpPr/>
          <p:nvPr/>
        </p:nvSpPr>
        <p:spPr>
          <a:xfrm>
            <a:off x="7315727" y="3369540"/>
            <a:ext cx="8890" cy="46874"/>
          </a:xfrm>
          <a:custGeom>
            <a:avLst/>
            <a:gdLst/>
            <a:ahLst/>
            <a:cxnLst/>
            <a:rect l="l" t="t" r="r" b="b"/>
            <a:pathLst>
              <a:path w="8890" h="46989">
                <a:moveTo>
                  <a:pt x="0" y="46551"/>
                </a:moveTo>
                <a:lnTo>
                  <a:pt x="8477" y="46551"/>
                </a:lnTo>
                <a:lnTo>
                  <a:pt x="8477" y="0"/>
                </a:lnTo>
                <a:lnTo>
                  <a:pt x="0" y="0"/>
                </a:lnTo>
                <a:lnTo>
                  <a:pt x="0" y="465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8" name="bk object 68"/>
          <p:cNvSpPr/>
          <p:nvPr/>
        </p:nvSpPr>
        <p:spPr>
          <a:xfrm>
            <a:off x="7330177" y="3369534"/>
            <a:ext cx="41910" cy="46874"/>
          </a:xfrm>
          <a:custGeom>
            <a:avLst/>
            <a:gdLst/>
            <a:ahLst/>
            <a:cxnLst/>
            <a:rect l="l" t="t" r="r" b="b"/>
            <a:pathLst>
              <a:path w="41909" h="46989">
                <a:moveTo>
                  <a:pt x="25317" y="0"/>
                </a:moveTo>
                <a:lnTo>
                  <a:pt x="16433" y="0"/>
                </a:lnTo>
                <a:lnTo>
                  <a:pt x="0" y="46551"/>
                </a:lnTo>
                <a:lnTo>
                  <a:pt x="8743" y="46551"/>
                </a:lnTo>
                <a:lnTo>
                  <a:pt x="12683" y="34621"/>
                </a:lnTo>
                <a:lnTo>
                  <a:pt x="37538" y="34621"/>
                </a:lnTo>
                <a:lnTo>
                  <a:pt x="35108" y="27738"/>
                </a:lnTo>
                <a:lnTo>
                  <a:pt x="14730" y="27738"/>
                </a:lnTo>
                <a:lnTo>
                  <a:pt x="18873" y="15275"/>
                </a:lnTo>
                <a:lnTo>
                  <a:pt x="19789" y="12651"/>
                </a:lnTo>
                <a:lnTo>
                  <a:pt x="20843" y="8061"/>
                </a:lnTo>
                <a:lnTo>
                  <a:pt x="28163" y="8061"/>
                </a:lnTo>
                <a:lnTo>
                  <a:pt x="25317" y="0"/>
                </a:lnTo>
                <a:close/>
              </a:path>
              <a:path w="41909" h="46989">
                <a:moveTo>
                  <a:pt x="37538" y="34621"/>
                </a:moveTo>
                <a:lnTo>
                  <a:pt x="29053" y="34621"/>
                </a:lnTo>
                <a:lnTo>
                  <a:pt x="32993" y="46551"/>
                </a:lnTo>
                <a:lnTo>
                  <a:pt x="41749" y="46551"/>
                </a:lnTo>
                <a:lnTo>
                  <a:pt x="37538" y="34621"/>
                </a:lnTo>
                <a:close/>
              </a:path>
              <a:path w="41909" h="46989">
                <a:moveTo>
                  <a:pt x="28163" y="8061"/>
                </a:moveTo>
                <a:lnTo>
                  <a:pt x="20970" y="8061"/>
                </a:lnTo>
                <a:lnTo>
                  <a:pt x="21962" y="12651"/>
                </a:lnTo>
                <a:lnTo>
                  <a:pt x="22813" y="15275"/>
                </a:lnTo>
                <a:lnTo>
                  <a:pt x="26944" y="27738"/>
                </a:lnTo>
                <a:lnTo>
                  <a:pt x="35108" y="27738"/>
                </a:lnTo>
                <a:lnTo>
                  <a:pt x="28163" y="80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9" name="bk object 69"/>
          <p:cNvSpPr/>
          <p:nvPr/>
        </p:nvSpPr>
        <p:spPr>
          <a:xfrm>
            <a:off x="6153845" y="3802857"/>
            <a:ext cx="1447079" cy="5478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0" name="bk object 70"/>
          <p:cNvSpPr/>
          <p:nvPr/>
        </p:nvSpPr>
        <p:spPr>
          <a:xfrm>
            <a:off x="7130936" y="3485874"/>
            <a:ext cx="52069" cy="43074"/>
          </a:xfrm>
          <a:custGeom>
            <a:avLst/>
            <a:gdLst/>
            <a:ahLst/>
            <a:cxnLst/>
            <a:rect l="l" t="t" r="r" b="b"/>
            <a:pathLst>
              <a:path w="52070" h="43179">
                <a:moveTo>
                  <a:pt x="43440" y="0"/>
                </a:moveTo>
                <a:lnTo>
                  <a:pt x="8083" y="0"/>
                </a:lnTo>
                <a:lnTo>
                  <a:pt x="0" y="8062"/>
                </a:lnTo>
                <a:lnTo>
                  <a:pt x="0" y="34672"/>
                </a:lnTo>
                <a:lnTo>
                  <a:pt x="8083" y="42735"/>
                </a:lnTo>
                <a:lnTo>
                  <a:pt x="43440" y="42735"/>
                </a:lnTo>
                <a:lnTo>
                  <a:pt x="51523" y="34672"/>
                </a:lnTo>
                <a:lnTo>
                  <a:pt x="51523" y="8062"/>
                </a:lnTo>
                <a:lnTo>
                  <a:pt x="43440" y="0"/>
                </a:lnTo>
                <a:close/>
              </a:path>
            </a:pathLst>
          </a:custGeom>
          <a:solidFill>
            <a:srgbClr val="24B3E2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1" name="bk object 71"/>
          <p:cNvSpPr/>
          <p:nvPr/>
        </p:nvSpPr>
        <p:spPr>
          <a:xfrm>
            <a:off x="7130936" y="3485874"/>
            <a:ext cx="52069" cy="43074"/>
          </a:xfrm>
          <a:custGeom>
            <a:avLst/>
            <a:gdLst/>
            <a:ahLst/>
            <a:cxnLst/>
            <a:rect l="l" t="t" r="r" b="b"/>
            <a:pathLst>
              <a:path w="52070" h="43179">
                <a:moveTo>
                  <a:pt x="33565" y="0"/>
                </a:moveTo>
                <a:lnTo>
                  <a:pt x="17958" y="0"/>
                </a:lnTo>
                <a:lnTo>
                  <a:pt x="8083" y="0"/>
                </a:lnTo>
                <a:lnTo>
                  <a:pt x="0" y="8062"/>
                </a:lnTo>
                <a:lnTo>
                  <a:pt x="0" y="17913"/>
                </a:lnTo>
                <a:lnTo>
                  <a:pt x="0" y="24822"/>
                </a:lnTo>
                <a:lnTo>
                  <a:pt x="0" y="34672"/>
                </a:lnTo>
                <a:lnTo>
                  <a:pt x="8083" y="42735"/>
                </a:lnTo>
                <a:lnTo>
                  <a:pt x="17958" y="42735"/>
                </a:lnTo>
                <a:lnTo>
                  <a:pt x="33565" y="42735"/>
                </a:lnTo>
                <a:lnTo>
                  <a:pt x="43440" y="42735"/>
                </a:lnTo>
                <a:lnTo>
                  <a:pt x="51523" y="34672"/>
                </a:lnTo>
                <a:lnTo>
                  <a:pt x="51523" y="24822"/>
                </a:lnTo>
                <a:lnTo>
                  <a:pt x="51523" y="17913"/>
                </a:lnTo>
                <a:lnTo>
                  <a:pt x="51523" y="8062"/>
                </a:lnTo>
                <a:lnTo>
                  <a:pt x="43440" y="0"/>
                </a:lnTo>
                <a:lnTo>
                  <a:pt x="33565" y="0"/>
                </a:lnTo>
              </a:path>
            </a:pathLst>
          </a:custGeom>
          <a:ln w="7081">
            <a:solidFill>
              <a:srgbClr val="3CB4E5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2" name="bk object 72"/>
          <p:cNvSpPr/>
          <p:nvPr/>
        </p:nvSpPr>
        <p:spPr>
          <a:xfrm>
            <a:off x="6270535" y="3493474"/>
            <a:ext cx="262473" cy="24896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3" name="bk object 73"/>
          <p:cNvSpPr/>
          <p:nvPr/>
        </p:nvSpPr>
        <p:spPr>
          <a:xfrm>
            <a:off x="6576487" y="3493474"/>
            <a:ext cx="175033" cy="24896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4" name="bk object 74"/>
          <p:cNvSpPr/>
          <p:nvPr/>
        </p:nvSpPr>
        <p:spPr>
          <a:xfrm>
            <a:off x="7221778" y="3493853"/>
            <a:ext cx="262460" cy="24896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5" name="bk object 75"/>
          <p:cNvSpPr/>
          <p:nvPr/>
        </p:nvSpPr>
        <p:spPr>
          <a:xfrm>
            <a:off x="6783383" y="3493474"/>
            <a:ext cx="175059" cy="24896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6" name="bk object 76"/>
          <p:cNvSpPr/>
          <p:nvPr/>
        </p:nvSpPr>
        <p:spPr>
          <a:xfrm>
            <a:off x="6991016" y="3493739"/>
            <a:ext cx="111345" cy="24895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7" name="bk object 77"/>
          <p:cNvSpPr/>
          <p:nvPr/>
        </p:nvSpPr>
        <p:spPr>
          <a:xfrm>
            <a:off x="7134949" y="3552405"/>
            <a:ext cx="43503" cy="19041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8" name="bk object 78"/>
          <p:cNvSpPr/>
          <p:nvPr/>
        </p:nvSpPr>
        <p:spPr>
          <a:xfrm>
            <a:off x="5615161" y="3551039"/>
            <a:ext cx="254264" cy="25464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750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3167"/>
            <a:ext cx="9144000" cy="51308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96" b="0" i="0">
                <a:solidFill>
                  <a:schemeClr val="bg1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66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50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305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Slide Normal ">
  <p:cSld name="Chapter Slide Normal 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ftr" idx="11"/>
          </p:nvPr>
        </p:nvSpPr>
        <p:spPr>
          <a:xfrm>
            <a:off x="5647021" y="4767263"/>
            <a:ext cx="30861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6800" rIns="0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3635" y="289186"/>
            <a:ext cx="899486" cy="64221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/>
          <p:nvPr/>
        </p:nvSpPr>
        <p:spPr>
          <a:xfrm>
            <a:off x="482981" y="4786392"/>
            <a:ext cx="314100" cy="2355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8" name="Google Shape;128;p17"/>
          <p:cNvSpPr txBox="1">
            <a:spLocks noGrp="1"/>
          </p:cNvSpPr>
          <p:nvPr>
            <p:ph type="sldNum" idx="12"/>
          </p:nvPr>
        </p:nvSpPr>
        <p:spPr>
          <a:xfrm>
            <a:off x="439666" y="4767263"/>
            <a:ext cx="4008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29" name="Google Shape;129;p17"/>
          <p:cNvSpPr txBox="1">
            <a:spLocks noGrp="1"/>
          </p:cNvSpPr>
          <p:nvPr>
            <p:ph type="title"/>
          </p:nvPr>
        </p:nvSpPr>
        <p:spPr>
          <a:xfrm>
            <a:off x="458820" y="223706"/>
            <a:ext cx="7231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Verdana"/>
              <a:buNone/>
              <a:defRPr sz="1875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body" idx="1"/>
          </p:nvPr>
        </p:nvSpPr>
        <p:spPr>
          <a:xfrm>
            <a:off x="439665" y="1026629"/>
            <a:ext cx="8293500" cy="266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marR="0" lvl="0" indent="-2476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348B"/>
              </a:buClr>
              <a:buSzPts val="1600"/>
              <a:buFont typeface="Arial"/>
              <a:buChar char="•"/>
              <a:defRPr sz="1200" b="0" i="0" u="none" strike="noStrike" cap="none">
                <a:solidFill>
                  <a:srgbClr val="00348B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-2381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348B"/>
              </a:buClr>
              <a:buSzPts val="1400"/>
              <a:buFont typeface="Arial"/>
              <a:buChar char="•"/>
              <a:defRPr sz="1050" b="0" i="0" u="none" strike="noStrike" cap="none">
                <a:solidFill>
                  <a:srgbClr val="00348B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0287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348B"/>
              </a:buClr>
              <a:buSzPts val="1200"/>
              <a:buFont typeface="Arial"/>
              <a:buChar char="•"/>
              <a:defRPr sz="900" b="0" i="0" u="none" strike="noStrike" cap="none">
                <a:solidFill>
                  <a:srgbClr val="00348B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714500" marR="0" lvl="4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057400" marR="0" lvl="5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400300" marR="0" lvl="6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2743200" marR="0" lvl="7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086100" marR="0" lvl="8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9636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pter Slide Norm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 userDrawn="1"/>
        </p:nvSpPr>
        <p:spPr>
          <a:xfrm>
            <a:off x="800051" y="4786392"/>
            <a:ext cx="314113" cy="2355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9" y="223706"/>
            <a:ext cx="7066697" cy="646127"/>
          </a:xfrm>
        </p:spPr>
        <p:txBody>
          <a:bodyPr anchor="t">
            <a:normAutofit/>
          </a:bodyPr>
          <a:lstStyle>
            <a:lvl1pPr>
              <a:defRPr sz="1875"/>
            </a:lvl1pPr>
          </a:lstStyle>
          <a:p>
            <a:r>
              <a:rPr lang="en-US" dirty="0"/>
              <a:t>Title size is 25pt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1026629"/>
            <a:ext cx="7886700" cy="3550184"/>
          </a:xfrm>
        </p:spPr>
        <p:txBody>
          <a:bodyPr>
            <a:normAutofit/>
          </a:bodyPr>
          <a:lstStyle>
            <a:lvl1pPr marL="214313" indent="-214313">
              <a:buFont typeface="Arial" charset="0"/>
              <a:buChar char="•"/>
              <a:defRPr sz="1200" baseline="0">
                <a:solidFill>
                  <a:schemeClr val="bg2">
                    <a:lumMod val="75000"/>
                  </a:schemeClr>
                </a:solidFill>
              </a:defRPr>
            </a:lvl1pPr>
            <a:lvl2pPr marL="600075" indent="-257175">
              <a:buClr>
                <a:schemeClr val="bg2">
                  <a:lumMod val="75000"/>
                </a:schemeClr>
              </a:buClr>
              <a:buFont typeface="Arial" charset="0"/>
              <a:buChar char="•"/>
              <a:defRPr sz="1050">
                <a:solidFill>
                  <a:schemeClr val="bg2">
                    <a:lumMod val="75000"/>
                  </a:schemeClr>
                </a:solidFill>
              </a:defRPr>
            </a:lvl2pPr>
            <a:lvl3pPr marL="900113" indent="-214313">
              <a:buFont typeface="Arial" charset="0"/>
              <a:buChar char="•"/>
              <a:defRPr sz="900">
                <a:solidFill>
                  <a:schemeClr val="bg2">
                    <a:lumMod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Normal text size is 16pt	</a:t>
            </a:r>
          </a:p>
          <a:p>
            <a:pPr lvl="1"/>
            <a:r>
              <a:rPr lang="en-US" dirty="0"/>
              <a:t>Second level is 14pt</a:t>
            </a:r>
          </a:p>
          <a:p>
            <a:pPr lvl="2"/>
            <a:r>
              <a:rPr lang="en-US" dirty="0"/>
              <a:t>Third level is 12pt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47021" y="4767264"/>
            <a:ext cx="30861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6736" y="4767264"/>
            <a:ext cx="400741" cy="273844"/>
          </a:xfrm>
        </p:spPr>
        <p:txBody>
          <a:bodyPr/>
          <a:lstStyle>
            <a:lvl1pPr algn="ctr">
              <a:defRPr sz="750">
                <a:solidFill>
                  <a:schemeClr val="bg1"/>
                </a:solidFill>
              </a:defRPr>
            </a:lvl1pPr>
          </a:lstStyle>
          <a:p>
            <a:fld id="{1D469F5D-9CC1-2D4F-AADB-D82A3EAE1B1E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4590" y="223706"/>
            <a:ext cx="1002395" cy="71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6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2 - Title &amp; Textbox">
  <p:cSld name="1.2 - Title &amp; Textbox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160854" y="250733"/>
            <a:ext cx="72942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60"/>
              </a:buClr>
              <a:buSzPts val="2200"/>
              <a:buFont typeface="Roboto"/>
              <a:buNone/>
              <a:defRPr sz="2200" b="1" i="0" u="none" strike="noStrike" cap="none">
                <a:solidFill>
                  <a:srgbClr val="012F6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300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300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300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300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300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300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300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300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556784" y="483834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160839" y="765225"/>
            <a:ext cx="8511300" cy="3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●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■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6237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320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3 - Textbox &amp; Action Box">
  <p:cSld name="1.3 - Textbox &amp; Action Box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238125" y="734775"/>
            <a:ext cx="8511300" cy="34923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/>
          <a:lstStyle>
            <a:lvl1pPr marL="342866" marR="0" lvl="0" indent="-17143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685733" marR="0" lvl="1" indent="-17143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028599" marR="0" lvl="2" indent="-17143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465" marR="0" lvl="3" indent="-17143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714331" marR="0" lvl="4" indent="-17143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057197" marR="0" lvl="5" indent="-17143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400063" marR="0" lvl="6" indent="-17143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2742930" marR="0" lvl="7" indent="-17143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085796" marR="0" lvl="8" indent="-17143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60853" y="250733"/>
            <a:ext cx="7294200" cy="3612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60"/>
              </a:buClr>
              <a:buSzPts val="2200"/>
              <a:buFont typeface="Roboto"/>
              <a:buNone/>
              <a:defRPr sz="1650" b="1" i="0" u="none" strike="noStrike" cap="none">
                <a:solidFill>
                  <a:srgbClr val="012F6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225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225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225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225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225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225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225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Yanone Kaffeesatz"/>
              <a:buNone/>
              <a:defRPr sz="2250" b="1">
                <a:solidFill>
                  <a:schemeClr val="dk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4" name="Google Shape;37;p5">
            <a:extLst>
              <a:ext uri="{FF2B5EF4-FFF2-40B4-BE49-F238E27FC236}">
                <a16:creationId xmlns:a16="http://schemas.microsoft.com/office/drawing/2014/main" id="{890FEC2C-086C-8F10-2DCE-2E81A5CB52D2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8556873" y="4837938"/>
            <a:ext cx="548060" cy="394301"/>
          </a:xfrm>
        </p:spPr>
        <p:txBody>
          <a:bodyPr lIns="91425" tIns="91425" rIns="91425" bIns="91425">
            <a:noAutofit/>
          </a:bodyPr>
          <a:lstStyle>
            <a:lvl1pPr algn="l">
              <a:buClr>
                <a:srgbClr val="44546A"/>
              </a:buClr>
              <a:buSzPts val="900"/>
              <a:buFont typeface="Arial" panose="020B0604020202020204" pitchFamily="34" charset="0"/>
              <a:buNone/>
              <a:defRPr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94F4532E-21A6-4000-B9C2-7A728F9BDF5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28957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79DE4-985B-4540-B2CA-C01FB611AB14}" type="datetimeFigureOut">
              <a:rPr lang="it-IT"/>
              <a:pPr>
                <a:defRPr/>
              </a:pPr>
              <a:t>30/05/2022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713A8-D652-DE4F-A809-4C34F5EA08B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6483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60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34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74F397B-E302-3242-B01F-73128EB2DD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0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F3D380B-8471-F844-9A83-86FC76E0F62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35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91" r:id="rId3"/>
    <p:sldLayoutId id="2147483698" r:id="rId4"/>
    <p:sldLayoutId id="214748369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albero&#10;&#10;Descrizione generata automaticamente">
            <a:extLst>
              <a:ext uri="{FF2B5EF4-FFF2-40B4-BE49-F238E27FC236}">
                <a16:creationId xmlns:a16="http://schemas.microsoft.com/office/drawing/2014/main" id="{FCF0001B-FF62-4045-844D-8C565560BA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992630"/>
            <a:ext cx="9144000" cy="115824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3D51B8A-E225-7C41-A8E0-F5FBBC9C12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23113" y="540668"/>
            <a:ext cx="453909" cy="44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0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E856E37C-088F-0148-9039-BB6C5B5F345B}"/>
              </a:ext>
            </a:extLst>
          </p:cNvPr>
          <p:cNvSpPr/>
          <p:nvPr userDrawn="1"/>
        </p:nvSpPr>
        <p:spPr>
          <a:xfrm>
            <a:off x="0" y="4857750"/>
            <a:ext cx="9144000" cy="161925"/>
          </a:xfrm>
          <a:prstGeom prst="rect">
            <a:avLst/>
          </a:prstGeom>
          <a:gradFill flip="none" rotWithShape="1">
            <a:gsLst>
              <a:gs pos="0">
                <a:srgbClr val="3CB4E5"/>
              </a:gs>
              <a:gs pos="100000">
                <a:srgbClr val="00B189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rgbClr val="3CB4E5"/>
              </a:solidFill>
            </a:endParaRPr>
          </a:p>
        </p:txBody>
      </p:sp>
      <p:cxnSp>
        <p:nvCxnSpPr>
          <p:cNvPr id="4" name="Connettore 1 6">
            <a:extLst>
              <a:ext uri="{FF2B5EF4-FFF2-40B4-BE49-F238E27FC236}">
                <a16:creationId xmlns:a16="http://schemas.microsoft.com/office/drawing/2014/main" id="{9BF071D8-8764-467B-B4C2-6B5DC60DD0D9}"/>
              </a:ext>
            </a:extLst>
          </p:cNvPr>
          <p:cNvCxnSpPr/>
          <p:nvPr userDrawn="1"/>
        </p:nvCxnSpPr>
        <p:spPr>
          <a:xfrm>
            <a:off x="327171" y="413253"/>
            <a:ext cx="0" cy="715685"/>
          </a:xfrm>
          <a:prstGeom prst="line">
            <a:avLst/>
          </a:prstGeom>
          <a:ln w="57150">
            <a:solidFill>
              <a:srgbClr val="1AB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65E7D16C-C933-FF42-BB2B-5ACBA6AB2B2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423113" y="540668"/>
            <a:ext cx="453909" cy="44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5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95" r:id="rId2"/>
    <p:sldLayoutId id="2147483697" r:id="rId3"/>
    <p:sldLayoutId id="2147483700" r:id="rId4"/>
    <p:sldLayoutId id="2147483701" r:id="rId5"/>
    <p:sldLayoutId id="2147483702" r:id="rId6"/>
    <p:sldLayoutId id="214748370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DD5808E-9C2D-7246-B55F-B4A6284BBC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6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8.jp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image" Target="../media/image61.pn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hyperlink" Target="https://youtu.be/JkoK5cdDFho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24AB33-A88C-4C33-8637-F175574C7B12}"/>
              </a:ext>
            </a:extLst>
          </p:cNvPr>
          <p:cNvSpPr txBox="1">
            <a:spLocks/>
          </p:cNvSpPr>
          <p:nvPr/>
        </p:nvSpPr>
        <p:spPr>
          <a:xfrm>
            <a:off x="230820" y="1713654"/>
            <a:ext cx="4476648" cy="95613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2000" b="1" dirty="0">
              <a:solidFill>
                <a:schemeClr val="bg1"/>
              </a:solidFill>
              <a:latin typeface="open sans" panose="020B0606030504020204"/>
            </a:endParaRPr>
          </a:p>
          <a:p>
            <a:r>
              <a:rPr lang="it-IT" sz="2000" b="1" dirty="0">
                <a:solidFill>
                  <a:schemeClr val="bg1"/>
                </a:solidFill>
                <a:latin typeface="open sans" panose="020B0606030504020204"/>
              </a:rPr>
              <a:t>Apparecchi domestici per il lavaggio: legislazione e sviluppo tecnologico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B9AE7BD3-36C5-6D88-6AE4-689230247984}"/>
              </a:ext>
            </a:extLst>
          </p:cNvPr>
          <p:cNvSpPr txBox="1">
            <a:spLocks/>
          </p:cNvSpPr>
          <p:nvPr/>
        </p:nvSpPr>
        <p:spPr>
          <a:xfrm>
            <a:off x="149133" y="4564685"/>
            <a:ext cx="2594067" cy="51790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1100" dirty="0">
                <a:solidFill>
                  <a:schemeClr val="accent1">
                    <a:lumMod val="75000"/>
                  </a:schemeClr>
                </a:solidFill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Gianluca Cecchinato</a:t>
            </a:r>
          </a:p>
          <a:p>
            <a:pPr algn="l"/>
            <a:r>
              <a:rPr lang="it-IT" sz="1100" dirty="0">
                <a:solidFill>
                  <a:schemeClr val="accent1">
                    <a:lumMod val="75000"/>
                  </a:schemeClr>
                </a:solidFill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Coordinatore CT Associativa</a:t>
            </a:r>
          </a:p>
          <a:p>
            <a:pPr algn="l"/>
            <a:r>
              <a:rPr lang="it-IT" sz="1100" dirty="0">
                <a:solidFill>
                  <a:schemeClr val="accent1">
                    <a:lumMod val="75000"/>
                  </a:schemeClr>
                </a:solidFill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Milano 8 Giugno 2022</a:t>
            </a:r>
          </a:p>
        </p:txBody>
      </p:sp>
    </p:spTree>
    <p:extLst>
      <p:ext uri="{BB962C8B-B14F-4D97-AF65-F5344CB8AC3E}">
        <p14:creationId xmlns:p14="http://schemas.microsoft.com/office/powerpoint/2010/main" val="3877514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62" y="5436"/>
            <a:ext cx="4545116" cy="5131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" name="object 3"/>
          <p:cNvSpPr/>
          <p:nvPr/>
        </p:nvSpPr>
        <p:spPr>
          <a:xfrm>
            <a:off x="11261" y="3040"/>
            <a:ext cx="2456718" cy="5135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" name="object 4"/>
          <p:cNvSpPr/>
          <p:nvPr/>
        </p:nvSpPr>
        <p:spPr>
          <a:xfrm>
            <a:off x="14301" y="3034411"/>
            <a:ext cx="1803012" cy="17999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" name="object 5"/>
          <p:cNvSpPr/>
          <p:nvPr/>
        </p:nvSpPr>
        <p:spPr>
          <a:xfrm>
            <a:off x="2732502" y="2259086"/>
            <a:ext cx="1985441" cy="19854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" name="object 6"/>
          <p:cNvSpPr/>
          <p:nvPr/>
        </p:nvSpPr>
        <p:spPr>
          <a:xfrm>
            <a:off x="950774" y="2082737"/>
            <a:ext cx="1772606" cy="17726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" name="object 7"/>
          <p:cNvSpPr/>
          <p:nvPr/>
        </p:nvSpPr>
        <p:spPr>
          <a:xfrm>
            <a:off x="2294671" y="136822"/>
            <a:ext cx="1787810" cy="17908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" name="object 8"/>
          <p:cNvSpPr/>
          <p:nvPr/>
        </p:nvSpPr>
        <p:spPr>
          <a:xfrm>
            <a:off x="11261" y="127700"/>
            <a:ext cx="1784769" cy="20553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" name="object 9"/>
          <p:cNvSpPr/>
          <p:nvPr/>
        </p:nvSpPr>
        <p:spPr>
          <a:xfrm>
            <a:off x="11261" y="2383746"/>
            <a:ext cx="665868" cy="19124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" name="object 10"/>
          <p:cNvSpPr/>
          <p:nvPr/>
        </p:nvSpPr>
        <p:spPr>
          <a:xfrm>
            <a:off x="11261" y="459115"/>
            <a:ext cx="3940478" cy="37793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" name="object 11"/>
          <p:cNvSpPr/>
          <p:nvPr/>
        </p:nvSpPr>
        <p:spPr>
          <a:xfrm>
            <a:off x="917328" y="4004328"/>
            <a:ext cx="88173" cy="1246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" name="object 12"/>
          <p:cNvSpPr/>
          <p:nvPr/>
        </p:nvSpPr>
        <p:spPr>
          <a:xfrm>
            <a:off x="725777" y="3697238"/>
            <a:ext cx="127701" cy="1915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3" name="object 13"/>
          <p:cNvSpPr/>
          <p:nvPr/>
        </p:nvSpPr>
        <p:spPr>
          <a:xfrm>
            <a:off x="716655" y="3922235"/>
            <a:ext cx="145944" cy="13378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4" name="object 14"/>
          <p:cNvSpPr/>
          <p:nvPr/>
        </p:nvSpPr>
        <p:spPr>
          <a:xfrm>
            <a:off x="861422" y="3700269"/>
            <a:ext cx="169127" cy="485211"/>
          </a:xfrm>
          <a:custGeom>
            <a:avLst/>
            <a:gdLst/>
            <a:ahLst/>
            <a:cxnLst/>
            <a:rect l="l" t="t" r="r" b="b"/>
            <a:pathLst>
              <a:path w="169544" h="486410">
                <a:moveTo>
                  <a:pt x="99682" y="0"/>
                </a:moveTo>
                <a:lnTo>
                  <a:pt x="71996" y="5604"/>
                </a:lnTo>
                <a:lnTo>
                  <a:pt x="49362" y="20877"/>
                </a:lnTo>
                <a:lnTo>
                  <a:pt x="34090" y="43516"/>
                </a:lnTo>
                <a:lnTo>
                  <a:pt x="28486" y="71207"/>
                </a:lnTo>
                <a:lnTo>
                  <a:pt x="28486" y="316762"/>
                </a:lnTo>
                <a:lnTo>
                  <a:pt x="16362" y="331826"/>
                </a:lnTo>
                <a:lnTo>
                  <a:pt x="7423" y="348792"/>
                </a:lnTo>
                <a:lnTo>
                  <a:pt x="1893" y="367151"/>
                </a:lnTo>
                <a:lnTo>
                  <a:pt x="0" y="386396"/>
                </a:lnTo>
                <a:lnTo>
                  <a:pt x="7845" y="425160"/>
                </a:lnTo>
                <a:lnTo>
                  <a:pt x="29229" y="456849"/>
                </a:lnTo>
                <a:lnTo>
                  <a:pt x="60918" y="478232"/>
                </a:lnTo>
                <a:lnTo>
                  <a:pt x="99682" y="486078"/>
                </a:lnTo>
                <a:lnTo>
                  <a:pt x="138446" y="478232"/>
                </a:lnTo>
                <a:lnTo>
                  <a:pt x="169034" y="457592"/>
                </a:lnTo>
                <a:lnTo>
                  <a:pt x="99682" y="457592"/>
                </a:lnTo>
                <a:lnTo>
                  <a:pt x="71996" y="451987"/>
                </a:lnTo>
                <a:lnTo>
                  <a:pt x="49362" y="436714"/>
                </a:lnTo>
                <a:lnTo>
                  <a:pt x="34090" y="414080"/>
                </a:lnTo>
                <a:lnTo>
                  <a:pt x="28486" y="386396"/>
                </a:lnTo>
                <a:lnTo>
                  <a:pt x="30073" y="371538"/>
                </a:lnTo>
                <a:lnTo>
                  <a:pt x="34697" y="357450"/>
                </a:lnTo>
                <a:lnTo>
                  <a:pt x="42153" y="344594"/>
                </a:lnTo>
                <a:lnTo>
                  <a:pt x="52235" y="333437"/>
                </a:lnTo>
                <a:lnTo>
                  <a:pt x="55232" y="330744"/>
                </a:lnTo>
                <a:lnTo>
                  <a:pt x="56958" y="326884"/>
                </a:lnTo>
                <a:lnTo>
                  <a:pt x="56958" y="71207"/>
                </a:lnTo>
                <a:lnTo>
                  <a:pt x="60323" y="54593"/>
                </a:lnTo>
                <a:lnTo>
                  <a:pt x="69491" y="41013"/>
                </a:lnTo>
                <a:lnTo>
                  <a:pt x="83072" y="31847"/>
                </a:lnTo>
                <a:lnTo>
                  <a:pt x="99682" y="28486"/>
                </a:lnTo>
                <a:lnTo>
                  <a:pt x="155515" y="28486"/>
                </a:lnTo>
                <a:lnTo>
                  <a:pt x="144984" y="16305"/>
                </a:lnTo>
                <a:lnTo>
                  <a:pt x="124162" y="4334"/>
                </a:lnTo>
                <a:lnTo>
                  <a:pt x="996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5" name="object 15"/>
          <p:cNvSpPr/>
          <p:nvPr/>
        </p:nvSpPr>
        <p:spPr>
          <a:xfrm>
            <a:off x="960858" y="3728685"/>
            <a:ext cx="99449" cy="428202"/>
          </a:xfrm>
          <a:custGeom>
            <a:avLst/>
            <a:gdLst/>
            <a:ahLst/>
            <a:cxnLst/>
            <a:rect l="l" t="t" r="r" b="b"/>
            <a:pathLst>
              <a:path w="99694" h="429260">
                <a:moveTo>
                  <a:pt x="55833" y="0"/>
                </a:moveTo>
                <a:lnTo>
                  <a:pt x="0" y="0"/>
                </a:lnTo>
                <a:lnTo>
                  <a:pt x="16614" y="3361"/>
                </a:lnTo>
                <a:lnTo>
                  <a:pt x="30196" y="12527"/>
                </a:lnTo>
                <a:lnTo>
                  <a:pt x="39359" y="26107"/>
                </a:lnTo>
                <a:lnTo>
                  <a:pt x="42723" y="42721"/>
                </a:lnTo>
                <a:lnTo>
                  <a:pt x="42723" y="298397"/>
                </a:lnTo>
                <a:lnTo>
                  <a:pt x="44450" y="302258"/>
                </a:lnTo>
                <a:lnTo>
                  <a:pt x="69608" y="343052"/>
                </a:lnTo>
                <a:lnTo>
                  <a:pt x="71195" y="357910"/>
                </a:lnTo>
                <a:lnTo>
                  <a:pt x="65591" y="385594"/>
                </a:lnTo>
                <a:lnTo>
                  <a:pt x="50319" y="408228"/>
                </a:lnTo>
                <a:lnTo>
                  <a:pt x="27684" y="423501"/>
                </a:lnTo>
                <a:lnTo>
                  <a:pt x="0" y="429106"/>
                </a:lnTo>
                <a:lnTo>
                  <a:pt x="69352" y="429106"/>
                </a:lnTo>
                <a:lnTo>
                  <a:pt x="70452" y="428363"/>
                </a:lnTo>
                <a:lnTo>
                  <a:pt x="91835" y="396674"/>
                </a:lnTo>
                <a:lnTo>
                  <a:pt x="99682" y="357910"/>
                </a:lnTo>
                <a:lnTo>
                  <a:pt x="97788" y="338665"/>
                </a:lnTo>
                <a:lnTo>
                  <a:pt x="92259" y="320306"/>
                </a:lnTo>
                <a:lnTo>
                  <a:pt x="83318" y="303340"/>
                </a:lnTo>
                <a:lnTo>
                  <a:pt x="71195" y="288276"/>
                </a:lnTo>
                <a:lnTo>
                  <a:pt x="71195" y="284808"/>
                </a:lnTo>
                <a:lnTo>
                  <a:pt x="93307" y="284808"/>
                </a:lnTo>
                <a:lnTo>
                  <a:pt x="99682" y="278433"/>
                </a:lnTo>
                <a:lnTo>
                  <a:pt x="99682" y="262698"/>
                </a:lnTo>
                <a:lnTo>
                  <a:pt x="93307" y="256335"/>
                </a:lnTo>
                <a:lnTo>
                  <a:pt x="71195" y="256335"/>
                </a:lnTo>
                <a:lnTo>
                  <a:pt x="71195" y="227837"/>
                </a:lnTo>
                <a:lnTo>
                  <a:pt x="93307" y="227837"/>
                </a:lnTo>
                <a:lnTo>
                  <a:pt x="99682" y="221461"/>
                </a:lnTo>
                <a:lnTo>
                  <a:pt x="99682" y="205739"/>
                </a:lnTo>
                <a:lnTo>
                  <a:pt x="93307" y="199363"/>
                </a:lnTo>
                <a:lnTo>
                  <a:pt x="71195" y="199363"/>
                </a:lnTo>
                <a:lnTo>
                  <a:pt x="71195" y="170877"/>
                </a:lnTo>
                <a:lnTo>
                  <a:pt x="93307" y="170877"/>
                </a:lnTo>
                <a:lnTo>
                  <a:pt x="99682" y="164503"/>
                </a:lnTo>
                <a:lnTo>
                  <a:pt x="99682" y="148779"/>
                </a:lnTo>
                <a:lnTo>
                  <a:pt x="93307" y="142405"/>
                </a:lnTo>
                <a:lnTo>
                  <a:pt x="71195" y="142405"/>
                </a:lnTo>
                <a:lnTo>
                  <a:pt x="71195" y="113930"/>
                </a:lnTo>
                <a:lnTo>
                  <a:pt x="93307" y="113930"/>
                </a:lnTo>
                <a:lnTo>
                  <a:pt x="99682" y="107555"/>
                </a:lnTo>
                <a:lnTo>
                  <a:pt x="99682" y="91808"/>
                </a:lnTo>
                <a:lnTo>
                  <a:pt x="93307" y="85431"/>
                </a:lnTo>
                <a:lnTo>
                  <a:pt x="71195" y="85431"/>
                </a:lnTo>
                <a:lnTo>
                  <a:pt x="71195" y="56958"/>
                </a:lnTo>
                <a:lnTo>
                  <a:pt x="93307" y="56958"/>
                </a:lnTo>
                <a:lnTo>
                  <a:pt x="99682" y="50584"/>
                </a:lnTo>
                <a:lnTo>
                  <a:pt x="99682" y="34847"/>
                </a:lnTo>
                <a:lnTo>
                  <a:pt x="93307" y="28473"/>
                </a:lnTo>
                <a:lnTo>
                  <a:pt x="69774" y="28473"/>
                </a:lnTo>
                <a:lnTo>
                  <a:pt x="60915" y="5878"/>
                </a:lnTo>
                <a:lnTo>
                  <a:pt x="558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6" name="object 16"/>
          <p:cNvSpPr/>
          <p:nvPr/>
        </p:nvSpPr>
        <p:spPr>
          <a:xfrm>
            <a:off x="3717831" y="3083691"/>
            <a:ext cx="275165" cy="2395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7" name="object 17"/>
          <p:cNvSpPr/>
          <p:nvPr/>
        </p:nvSpPr>
        <p:spPr>
          <a:xfrm>
            <a:off x="3539072" y="3070516"/>
            <a:ext cx="120353" cy="112118"/>
          </a:xfrm>
          <a:custGeom>
            <a:avLst/>
            <a:gdLst/>
            <a:ahLst/>
            <a:cxnLst/>
            <a:rect l="l" t="t" r="r" b="b"/>
            <a:pathLst>
              <a:path w="120650" h="112394">
                <a:moveTo>
                  <a:pt x="71677" y="0"/>
                </a:moveTo>
                <a:lnTo>
                  <a:pt x="0" y="0"/>
                </a:lnTo>
                <a:lnTo>
                  <a:pt x="0" y="112269"/>
                </a:lnTo>
                <a:lnTo>
                  <a:pt x="71677" y="112269"/>
                </a:lnTo>
                <a:lnTo>
                  <a:pt x="120345" y="56135"/>
                </a:lnTo>
                <a:lnTo>
                  <a:pt x="716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8" name="object 18"/>
          <p:cNvSpPr/>
          <p:nvPr/>
        </p:nvSpPr>
        <p:spPr>
          <a:xfrm>
            <a:off x="3538232" y="3207719"/>
            <a:ext cx="170267" cy="11553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9" name="object 19"/>
          <p:cNvSpPr/>
          <p:nvPr/>
        </p:nvSpPr>
        <p:spPr>
          <a:xfrm>
            <a:off x="3539089" y="3349846"/>
            <a:ext cx="453539" cy="112118"/>
          </a:xfrm>
          <a:custGeom>
            <a:avLst/>
            <a:gdLst/>
            <a:ahLst/>
            <a:cxnLst/>
            <a:rect l="l" t="t" r="r" b="b"/>
            <a:pathLst>
              <a:path w="454660" h="112395">
                <a:moveTo>
                  <a:pt x="405624" y="0"/>
                </a:moveTo>
                <a:lnTo>
                  <a:pt x="0" y="0"/>
                </a:lnTo>
                <a:lnTo>
                  <a:pt x="0" y="112293"/>
                </a:lnTo>
                <a:lnTo>
                  <a:pt x="405624" y="112293"/>
                </a:lnTo>
                <a:lnTo>
                  <a:pt x="454252" y="56146"/>
                </a:lnTo>
                <a:lnTo>
                  <a:pt x="4056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0" name="object 20"/>
          <p:cNvSpPr/>
          <p:nvPr/>
        </p:nvSpPr>
        <p:spPr>
          <a:xfrm>
            <a:off x="3179455" y="827013"/>
            <a:ext cx="252360" cy="20675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1" name="object 21"/>
          <p:cNvSpPr/>
          <p:nvPr/>
        </p:nvSpPr>
        <p:spPr>
          <a:xfrm>
            <a:off x="3033510" y="982078"/>
            <a:ext cx="100335" cy="10337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2" name="object 22"/>
          <p:cNvSpPr/>
          <p:nvPr/>
        </p:nvSpPr>
        <p:spPr>
          <a:xfrm>
            <a:off x="3019902" y="849690"/>
            <a:ext cx="92482" cy="0"/>
          </a:xfrm>
          <a:custGeom>
            <a:avLst/>
            <a:gdLst/>
            <a:ahLst/>
            <a:cxnLst/>
            <a:rect l="l" t="t" r="r" b="b"/>
            <a:pathLst>
              <a:path w="92710">
                <a:moveTo>
                  <a:pt x="0" y="0"/>
                </a:moveTo>
                <a:lnTo>
                  <a:pt x="92100" y="0"/>
                </a:lnTo>
              </a:path>
            </a:pathLst>
          </a:custGeom>
          <a:ln w="141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3" name="object 23"/>
          <p:cNvSpPr/>
          <p:nvPr/>
        </p:nvSpPr>
        <p:spPr>
          <a:xfrm>
            <a:off x="3019902" y="821426"/>
            <a:ext cx="92482" cy="0"/>
          </a:xfrm>
          <a:custGeom>
            <a:avLst/>
            <a:gdLst/>
            <a:ahLst/>
            <a:cxnLst/>
            <a:rect l="l" t="t" r="r" b="b"/>
            <a:pathLst>
              <a:path w="92710">
                <a:moveTo>
                  <a:pt x="0" y="0"/>
                </a:moveTo>
                <a:lnTo>
                  <a:pt x="92100" y="0"/>
                </a:lnTo>
              </a:path>
            </a:pathLst>
          </a:custGeom>
          <a:ln w="141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4" name="object 24"/>
          <p:cNvSpPr/>
          <p:nvPr/>
        </p:nvSpPr>
        <p:spPr>
          <a:xfrm>
            <a:off x="3111777" y="1111185"/>
            <a:ext cx="14568" cy="14568"/>
          </a:xfrm>
          <a:custGeom>
            <a:avLst/>
            <a:gdLst/>
            <a:ahLst/>
            <a:cxnLst/>
            <a:rect l="l" t="t" r="r" b="b"/>
            <a:pathLst>
              <a:path w="14605" h="14605">
                <a:moveTo>
                  <a:pt x="0" y="0"/>
                </a:moveTo>
                <a:lnTo>
                  <a:pt x="14174" y="0"/>
                </a:lnTo>
                <a:lnTo>
                  <a:pt x="14174" y="14173"/>
                </a:lnTo>
                <a:lnTo>
                  <a:pt x="0" y="1417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5" name="object 25"/>
          <p:cNvSpPr/>
          <p:nvPr/>
        </p:nvSpPr>
        <p:spPr>
          <a:xfrm>
            <a:off x="3140041" y="1111185"/>
            <a:ext cx="14568" cy="14568"/>
          </a:xfrm>
          <a:custGeom>
            <a:avLst/>
            <a:gdLst/>
            <a:ahLst/>
            <a:cxnLst/>
            <a:rect l="l" t="t" r="r" b="b"/>
            <a:pathLst>
              <a:path w="14605" h="14605">
                <a:moveTo>
                  <a:pt x="0" y="0"/>
                </a:moveTo>
                <a:lnTo>
                  <a:pt x="14173" y="0"/>
                </a:lnTo>
                <a:lnTo>
                  <a:pt x="14173" y="14173"/>
                </a:lnTo>
                <a:lnTo>
                  <a:pt x="0" y="1417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6" name="object 26"/>
          <p:cNvSpPr/>
          <p:nvPr/>
        </p:nvSpPr>
        <p:spPr>
          <a:xfrm>
            <a:off x="3168317" y="1111185"/>
            <a:ext cx="14568" cy="14568"/>
          </a:xfrm>
          <a:custGeom>
            <a:avLst/>
            <a:gdLst/>
            <a:ahLst/>
            <a:cxnLst/>
            <a:rect l="l" t="t" r="r" b="b"/>
            <a:pathLst>
              <a:path w="14605" h="14605">
                <a:moveTo>
                  <a:pt x="0" y="0"/>
                </a:moveTo>
                <a:lnTo>
                  <a:pt x="14174" y="0"/>
                </a:lnTo>
                <a:lnTo>
                  <a:pt x="14174" y="14173"/>
                </a:lnTo>
                <a:lnTo>
                  <a:pt x="0" y="1417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7" name="object 27"/>
          <p:cNvSpPr/>
          <p:nvPr/>
        </p:nvSpPr>
        <p:spPr>
          <a:xfrm>
            <a:off x="3231927" y="1111185"/>
            <a:ext cx="14568" cy="14568"/>
          </a:xfrm>
          <a:custGeom>
            <a:avLst/>
            <a:gdLst/>
            <a:ahLst/>
            <a:cxnLst/>
            <a:rect l="l" t="t" r="r" b="b"/>
            <a:pathLst>
              <a:path w="14605" h="14605">
                <a:moveTo>
                  <a:pt x="0" y="0"/>
                </a:moveTo>
                <a:lnTo>
                  <a:pt x="14173" y="0"/>
                </a:lnTo>
                <a:lnTo>
                  <a:pt x="14173" y="14173"/>
                </a:lnTo>
                <a:lnTo>
                  <a:pt x="0" y="1417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8" name="object 28"/>
          <p:cNvSpPr/>
          <p:nvPr/>
        </p:nvSpPr>
        <p:spPr>
          <a:xfrm>
            <a:off x="2991627" y="786093"/>
            <a:ext cx="340155" cy="438338"/>
          </a:xfrm>
          <a:custGeom>
            <a:avLst/>
            <a:gdLst/>
            <a:ahLst/>
            <a:cxnLst/>
            <a:rect l="l" t="t" r="r" b="b"/>
            <a:pathLst>
              <a:path w="340995" h="439419">
                <a:moveTo>
                  <a:pt x="134607" y="0"/>
                </a:moveTo>
                <a:lnTo>
                  <a:pt x="0" y="0"/>
                </a:lnTo>
                <a:lnTo>
                  <a:pt x="0" y="99187"/>
                </a:lnTo>
                <a:lnTo>
                  <a:pt x="89166" y="99187"/>
                </a:lnTo>
                <a:lnTo>
                  <a:pt x="103009" y="113017"/>
                </a:lnTo>
                <a:lnTo>
                  <a:pt x="60744" y="139077"/>
                </a:lnTo>
                <a:lnTo>
                  <a:pt x="28244" y="175552"/>
                </a:lnTo>
                <a:lnTo>
                  <a:pt x="7366" y="219811"/>
                </a:lnTo>
                <a:lnTo>
                  <a:pt x="0" y="269227"/>
                </a:lnTo>
                <a:lnTo>
                  <a:pt x="6083" y="314375"/>
                </a:lnTo>
                <a:lnTo>
                  <a:pt x="23241" y="354977"/>
                </a:lnTo>
                <a:lnTo>
                  <a:pt x="49860" y="389407"/>
                </a:lnTo>
                <a:lnTo>
                  <a:pt x="84277" y="416013"/>
                </a:lnTo>
                <a:lnTo>
                  <a:pt x="124879" y="433171"/>
                </a:lnTo>
                <a:lnTo>
                  <a:pt x="170040" y="439254"/>
                </a:lnTo>
                <a:lnTo>
                  <a:pt x="200406" y="436511"/>
                </a:lnTo>
                <a:lnTo>
                  <a:pt x="229463" y="428472"/>
                </a:lnTo>
                <a:lnTo>
                  <a:pt x="236495" y="425081"/>
                </a:lnTo>
                <a:lnTo>
                  <a:pt x="170040" y="425081"/>
                </a:lnTo>
                <a:lnTo>
                  <a:pt x="120815" y="417131"/>
                </a:lnTo>
                <a:lnTo>
                  <a:pt x="78041" y="394971"/>
                </a:lnTo>
                <a:lnTo>
                  <a:pt x="44284" y="361213"/>
                </a:lnTo>
                <a:lnTo>
                  <a:pt x="22123" y="318439"/>
                </a:lnTo>
                <a:lnTo>
                  <a:pt x="14173" y="269227"/>
                </a:lnTo>
                <a:lnTo>
                  <a:pt x="21348" y="222605"/>
                </a:lnTo>
                <a:lnTo>
                  <a:pt x="41605" y="181089"/>
                </a:lnTo>
                <a:lnTo>
                  <a:pt x="73088" y="147319"/>
                </a:lnTo>
                <a:lnTo>
                  <a:pt x="113906" y="123926"/>
                </a:lnTo>
                <a:lnTo>
                  <a:pt x="133946" y="123926"/>
                </a:lnTo>
                <a:lnTo>
                  <a:pt x="95034" y="85013"/>
                </a:lnTo>
                <a:lnTo>
                  <a:pt x="14173" y="85013"/>
                </a:lnTo>
                <a:lnTo>
                  <a:pt x="14173" y="14173"/>
                </a:lnTo>
                <a:lnTo>
                  <a:pt x="134607" y="14173"/>
                </a:lnTo>
                <a:lnTo>
                  <a:pt x="134607" y="0"/>
                </a:lnTo>
                <a:close/>
              </a:path>
              <a:path w="340995" h="439419">
                <a:moveTo>
                  <a:pt x="301296" y="397549"/>
                </a:moveTo>
                <a:lnTo>
                  <a:pt x="281266" y="397549"/>
                </a:lnTo>
                <a:lnTo>
                  <a:pt x="307492" y="423773"/>
                </a:lnTo>
                <a:lnTo>
                  <a:pt x="313156" y="425932"/>
                </a:lnTo>
                <a:lnTo>
                  <a:pt x="324472" y="425932"/>
                </a:lnTo>
                <a:lnTo>
                  <a:pt x="330149" y="423773"/>
                </a:lnTo>
                <a:lnTo>
                  <a:pt x="334454" y="419468"/>
                </a:lnTo>
                <a:lnTo>
                  <a:pt x="339052" y="412546"/>
                </a:lnTo>
                <a:lnTo>
                  <a:pt x="316293" y="412546"/>
                </a:lnTo>
                <a:lnTo>
                  <a:pt x="301296" y="397549"/>
                </a:lnTo>
                <a:close/>
              </a:path>
              <a:path w="340995" h="439419">
                <a:moveTo>
                  <a:pt x="278003" y="374256"/>
                </a:moveTo>
                <a:lnTo>
                  <a:pt x="257962" y="374256"/>
                </a:lnTo>
                <a:lnTo>
                  <a:pt x="271221" y="387489"/>
                </a:lnTo>
                <a:lnTo>
                  <a:pt x="248742" y="403580"/>
                </a:lnTo>
                <a:lnTo>
                  <a:pt x="224040" y="415367"/>
                </a:lnTo>
                <a:lnTo>
                  <a:pt x="197637" y="422617"/>
                </a:lnTo>
                <a:lnTo>
                  <a:pt x="170040" y="425081"/>
                </a:lnTo>
                <a:lnTo>
                  <a:pt x="236495" y="425081"/>
                </a:lnTo>
                <a:lnTo>
                  <a:pt x="256641" y="415367"/>
                </a:lnTo>
                <a:lnTo>
                  <a:pt x="281266" y="397549"/>
                </a:lnTo>
                <a:lnTo>
                  <a:pt x="301296" y="397549"/>
                </a:lnTo>
                <a:lnTo>
                  <a:pt x="278003" y="374256"/>
                </a:lnTo>
                <a:close/>
              </a:path>
              <a:path w="340995" h="439419">
                <a:moveTo>
                  <a:pt x="327533" y="381279"/>
                </a:moveTo>
                <a:lnTo>
                  <a:pt x="327533" y="406350"/>
                </a:lnTo>
                <a:lnTo>
                  <a:pt x="321322" y="412546"/>
                </a:lnTo>
                <a:lnTo>
                  <a:pt x="339052" y="412546"/>
                </a:lnTo>
                <a:lnTo>
                  <a:pt x="339305" y="412165"/>
                </a:lnTo>
                <a:lnTo>
                  <a:pt x="340918" y="403834"/>
                </a:lnTo>
                <a:lnTo>
                  <a:pt x="339305" y="395517"/>
                </a:lnTo>
                <a:lnTo>
                  <a:pt x="334454" y="388188"/>
                </a:lnTo>
                <a:lnTo>
                  <a:pt x="327533" y="381279"/>
                </a:lnTo>
                <a:close/>
              </a:path>
              <a:path w="340995" h="439419">
                <a:moveTo>
                  <a:pt x="315090" y="356882"/>
                </a:moveTo>
                <a:lnTo>
                  <a:pt x="283108" y="356882"/>
                </a:lnTo>
                <a:lnTo>
                  <a:pt x="327533" y="401307"/>
                </a:lnTo>
                <a:lnTo>
                  <a:pt x="327533" y="381279"/>
                </a:lnTo>
                <a:lnTo>
                  <a:pt x="310718" y="364464"/>
                </a:lnTo>
                <a:lnTo>
                  <a:pt x="315090" y="356882"/>
                </a:lnTo>
                <a:close/>
              </a:path>
              <a:path w="340995" h="439419">
                <a:moveTo>
                  <a:pt x="247967" y="290474"/>
                </a:moveTo>
                <a:lnTo>
                  <a:pt x="231432" y="293827"/>
                </a:lnTo>
                <a:lnTo>
                  <a:pt x="217919" y="302945"/>
                </a:lnTo>
                <a:lnTo>
                  <a:pt x="208800" y="316458"/>
                </a:lnTo>
                <a:lnTo>
                  <a:pt x="205460" y="332981"/>
                </a:lnTo>
                <a:lnTo>
                  <a:pt x="208800" y="349516"/>
                </a:lnTo>
                <a:lnTo>
                  <a:pt x="217919" y="363029"/>
                </a:lnTo>
                <a:lnTo>
                  <a:pt x="231432" y="372148"/>
                </a:lnTo>
                <a:lnTo>
                  <a:pt x="247967" y="375488"/>
                </a:lnTo>
                <a:lnTo>
                  <a:pt x="251409" y="375488"/>
                </a:lnTo>
                <a:lnTo>
                  <a:pt x="254762" y="375032"/>
                </a:lnTo>
                <a:lnTo>
                  <a:pt x="257962" y="374256"/>
                </a:lnTo>
                <a:lnTo>
                  <a:pt x="278003" y="374256"/>
                </a:lnTo>
                <a:lnTo>
                  <a:pt x="271868" y="368122"/>
                </a:lnTo>
                <a:lnTo>
                  <a:pt x="276275" y="365112"/>
                </a:lnTo>
                <a:lnTo>
                  <a:pt x="280047" y="361327"/>
                </a:lnTo>
                <a:lnTo>
                  <a:pt x="247967" y="361327"/>
                </a:lnTo>
                <a:lnTo>
                  <a:pt x="236943" y="359105"/>
                </a:lnTo>
                <a:lnTo>
                  <a:pt x="227939" y="353021"/>
                </a:lnTo>
                <a:lnTo>
                  <a:pt x="221856" y="344004"/>
                </a:lnTo>
                <a:lnTo>
                  <a:pt x="219633" y="332981"/>
                </a:lnTo>
                <a:lnTo>
                  <a:pt x="221856" y="321970"/>
                </a:lnTo>
                <a:lnTo>
                  <a:pt x="227939" y="312966"/>
                </a:lnTo>
                <a:lnTo>
                  <a:pt x="236943" y="306882"/>
                </a:lnTo>
                <a:lnTo>
                  <a:pt x="247967" y="304647"/>
                </a:lnTo>
                <a:lnTo>
                  <a:pt x="276301" y="304647"/>
                </a:lnTo>
                <a:lnTo>
                  <a:pt x="276301" y="301790"/>
                </a:lnTo>
                <a:lnTo>
                  <a:pt x="264502" y="293827"/>
                </a:lnTo>
                <a:lnTo>
                  <a:pt x="247967" y="290474"/>
                </a:lnTo>
                <a:close/>
              </a:path>
              <a:path w="340995" h="439419">
                <a:moveTo>
                  <a:pt x="276301" y="301790"/>
                </a:moveTo>
                <a:lnTo>
                  <a:pt x="276301" y="332981"/>
                </a:lnTo>
                <a:lnTo>
                  <a:pt x="274066" y="344004"/>
                </a:lnTo>
                <a:lnTo>
                  <a:pt x="267995" y="353021"/>
                </a:lnTo>
                <a:lnTo>
                  <a:pt x="258978" y="359105"/>
                </a:lnTo>
                <a:lnTo>
                  <a:pt x="247967" y="361327"/>
                </a:lnTo>
                <a:lnTo>
                  <a:pt x="280047" y="361327"/>
                </a:lnTo>
                <a:lnTo>
                  <a:pt x="283108" y="356882"/>
                </a:lnTo>
                <a:lnTo>
                  <a:pt x="315090" y="356882"/>
                </a:lnTo>
                <a:lnTo>
                  <a:pt x="316591" y="354279"/>
                </a:lnTo>
                <a:lnTo>
                  <a:pt x="300532" y="354279"/>
                </a:lnTo>
                <a:lnTo>
                  <a:pt x="289242" y="342988"/>
                </a:lnTo>
                <a:lnTo>
                  <a:pt x="290017" y="339775"/>
                </a:lnTo>
                <a:lnTo>
                  <a:pt x="290474" y="336435"/>
                </a:lnTo>
                <a:lnTo>
                  <a:pt x="290474" y="332981"/>
                </a:lnTo>
                <a:lnTo>
                  <a:pt x="287121" y="316458"/>
                </a:lnTo>
                <a:lnTo>
                  <a:pt x="278015" y="302945"/>
                </a:lnTo>
                <a:lnTo>
                  <a:pt x="276301" y="301790"/>
                </a:lnTo>
                <a:close/>
              </a:path>
              <a:path w="340995" h="439419">
                <a:moveTo>
                  <a:pt x="340067" y="262127"/>
                </a:moveTo>
                <a:lnTo>
                  <a:pt x="325742" y="262127"/>
                </a:lnTo>
                <a:lnTo>
                  <a:pt x="325742" y="276313"/>
                </a:lnTo>
                <a:lnTo>
                  <a:pt x="323430" y="297002"/>
                </a:lnTo>
                <a:lnTo>
                  <a:pt x="318401" y="317017"/>
                </a:lnTo>
                <a:lnTo>
                  <a:pt x="310743" y="336170"/>
                </a:lnTo>
                <a:lnTo>
                  <a:pt x="300532" y="354279"/>
                </a:lnTo>
                <a:lnTo>
                  <a:pt x="316591" y="354279"/>
                </a:lnTo>
                <a:lnTo>
                  <a:pt x="323380" y="342506"/>
                </a:lnTo>
                <a:lnTo>
                  <a:pt x="332562" y="319125"/>
                </a:lnTo>
                <a:lnTo>
                  <a:pt x="338175" y="294601"/>
                </a:lnTo>
                <a:lnTo>
                  <a:pt x="340067" y="269227"/>
                </a:lnTo>
                <a:lnTo>
                  <a:pt x="340067" y="262127"/>
                </a:lnTo>
                <a:close/>
              </a:path>
              <a:path w="340995" h="439419">
                <a:moveTo>
                  <a:pt x="276301" y="304647"/>
                </a:moveTo>
                <a:lnTo>
                  <a:pt x="247967" y="304647"/>
                </a:lnTo>
                <a:lnTo>
                  <a:pt x="258978" y="306882"/>
                </a:lnTo>
                <a:lnTo>
                  <a:pt x="267995" y="312966"/>
                </a:lnTo>
                <a:lnTo>
                  <a:pt x="274066" y="321970"/>
                </a:lnTo>
                <a:lnTo>
                  <a:pt x="276301" y="332981"/>
                </a:lnTo>
                <a:lnTo>
                  <a:pt x="276301" y="304647"/>
                </a:lnTo>
                <a:close/>
              </a:path>
              <a:path w="340995" h="439419">
                <a:moveTo>
                  <a:pt x="177114" y="113512"/>
                </a:moveTo>
                <a:lnTo>
                  <a:pt x="162953" y="113512"/>
                </a:lnTo>
                <a:lnTo>
                  <a:pt x="162953" y="276313"/>
                </a:lnTo>
                <a:lnTo>
                  <a:pt x="325742" y="276313"/>
                </a:lnTo>
                <a:lnTo>
                  <a:pt x="325742" y="262127"/>
                </a:lnTo>
                <a:lnTo>
                  <a:pt x="177114" y="262127"/>
                </a:lnTo>
                <a:lnTo>
                  <a:pt x="177114" y="113512"/>
                </a:lnTo>
                <a:close/>
              </a:path>
              <a:path w="340995" h="439419">
                <a:moveTo>
                  <a:pt x="133946" y="123926"/>
                </a:moveTo>
                <a:lnTo>
                  <a:pt x="113906" y="123926"/>
                </a:lnTo>
                <a:lnTo>
                  <a:pt x="148780" y="158800"/>
                </a:lnTo>
                <a:lnTo>
                  <a:pt x="148780" y="124587"/>
                </a:lnTo>
                <a:lnTo>
                  <a:pt x="134607" y="124587"/>
                </a:lnTo>
                <a:lnTo>
                  <a:pt x="133946" y="123926"/>
                </a:lnTo>
                <a:close/>
              </a:path>
              <a:path w="340995" h="439419">
                <a:moveTo>
                  <a:pt x="148780" y="0"/>
                </a:moveTo>
                <a:lnTo>
                  <a:pt x="134607" y="0"/>
                </a:lnTo>
                <a:lnTo>
                  <a:pt x="134607" y="124587"/>
                </a:lnTo>
                <a:lnTo>
                  <a:pt x="148780" y="124587"/>
                </a:lnTo>
                <a:lnTo>
                  <a:pt x="148780" y="114922"/>
                </a:lnTo>
                <a:lnTo>
                  <a:pt x="153517" y="114261"/>
                </a:lnTo>
                <a:lnTo>
                  <a:pt x="158267" y="113741"/>
                </a:lnTo>
                <a:lnTo>
                  <a:pt x="162953" y="113512"/>
                </a:lnTo>
                <a:lnTo>
                  <a:pt x="177114" y="113512"/>
                </a:lnTo>
                <a:lnTo>
                  <a:pt x="177114" y="100698"/>
                </a:lnTo>
                <a:lnTo>
                  <a:pt x="148780" y="100698"/>
                </a:lnTo>
                <a:lnTo>
                  <a:pt x="148780" y="0"/>
                </a:lnTo>
                <a:close/>
              </a:path>
              <a:path w="340995" h="439419">
                <a:moveTo>
                  <a:pt x="177114" y="99187"/>
                </a:moveTo>
                <a:lnTo>
                  <a:pt x="163042" y="99187"/>
                </a:lnTo>
                <a:lnTo>
                  <a:pt x="155917" y="99796"/>
                </a:lnTo>
                <a:lnTo>
                  <a:pt x="148780" y="100698"/>
                </a:lnTo>
                <a:lnTo>
                  <a:pt x="177114" y="100698"/>
                </a:lnTo>
                <a:lnTo>
                  <a:pt x="177114" y="991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9" name="object 29"/>
          <p:cNvSpPr/>
          <p:nvPr/>
        </p:nvSpPr>
        <p:spPr>
          <a:xfrm>
            <a:off x="1722427" y="2745079"/>
            <a:ext cx="0" cy="413634"/>
          </a:xfrm>
          <a:custGeom>
            <a:avLst/>
            <a:gdLst/>
            <a:ahLst/>
            <a:cxnLst/>
            <a:rect l="l" t="t" r="r" b="b"/>
            <a:pathLst>
              <a:path h="414655">
                <a:moveTo>
                  <a:pt x="0" y="414223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0" name="object 30"/>
          <p:cNvSpPr/>
          <p:nvPr/>
        </p:nvSpPr>
        <p:spPr>
          <a:xfrm>
            <a:off x="1827440" y="2778630"/>
            <a:ext cx="194465" cy="311650"/>
          </a:xfrm>
          <a:custGeom>
            <a:avLst/>
            <a:gdLst/>
            <a:ahLst/>
            <a:cxnLst/>
            <a:rect l="l" t="t" r="r" b="b"/>
            <a:pathLst>
              <a:path w="194944" h="312419">
                <a:moveTo>
                  <a:pt x="162483" y="312154"/>
                </a:moveTo>
                <a:lnTo>
                  <a:pt x="31851" y="312154"/>
                </a:lnTo>
                <a:lnTo>
                  <a:pt x="19481" y="309640"/>
                </a:lnTo>
                <a:lnTo>
                  <a:pt x="9353" y="302795"/>
                </a:lnTo>
                <a:lnTo>
                  <a:pt x="2512" y="292666"/>
                </a:lnTo>
                <a:lnTo>
                  <a:pt x="0" y="280301"/>
                </a:lnTo>
                <a:lnTo>
                  <a:pt x="0" y="31864"/>
                </a:lnTo>
                <a:lnTo>
                  <a:pt x="2512" y="19491"/>
                </a:lnTo>
                <a:lnTo>
                  <a:pt x="9353" y="9359"/>
                </a:lnTo>
                <a:lnTo>
                  <a:pt x="19481" y="2514"/>
                </a:lnTo>
                <a:lnTo>
                  <a:pt x="31851" y="0"/>
                </a:lnTo>
                <a:lnTo>
                  <a:pt x="162483" y="0"/>
                </a:lnTo>
                <a:lnTo>
                  <a:pt x="174849" y="2514"/>
                </a:lnTo>
                <a:lnTo>
                  <a:pt x="184978" y="9359"/>
                </a:lnTo>
                <a:lnTo>
                  <a:pt x="191822" y="19491"/>
                </a:lnTo>
                <a:lnTo>
                  <a:pt x="194336" y="31864"/>
                </a:lnTo>
                <a:lnTo>
                  <a:pt x="194336" y="280301"/>
                </a:lnTo>
                <a:lnTo>
                  <a:pt x="191822" y="292666"/>
                </a:lnTo>
                <a:lnTo>
                  <a:pt x="184978" y="302795"/>
                </a:lnTo>
                <a:lnTo>
                  <a:pt x="174849" y="309640"/>
                </a:lnTo>
                <a:lnTo>
                  <a:pt x="162483" y="31215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1" name="object 31"/>
          <p:cNvSpPr/>
          <p:nvPr/>
        </p:nvSpPr>
        <p:spPr>
          <a:xfrm>
            <a:off x="1751011" y="2927449"/>
            <a:ext cx="23437" cy="81080"/>
          </a:xfrm>
          <a:custGeom>
            <a:avLst/>
            <a:gdLst/>
            <a:ahLst/>
            <a:cxnLst/>
            <a:rect l="l" t="t" r="r" b="b"/>
            <a:pathLst>
              <a:path w="23494" h="81280">
                <a:moveTo>
                  <a:pt x="22898" y="0"/>
                </a:moveTo>
                <a:lnTo>
                  <a:pt x="0" y="0"/>
                </a:lnTo>
                <a:lnTo>
                  <a:pt x="0" y="81280"/>
                </a:lnTo>
                <a:lnTo>
                  <a:pt x="20612" y="8128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2" name="object 32"/>
          <p:cNvSpPr/>
          <p:nvPr/>
        </p:nvSpPr>
        <p:spPr>
          <a:xfrm>
            <a:off x="1847719" y="2797254"/>
            <a:ext cx="155065" cy="12161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3" name="object 33"/>
          <p:cNvSpPr/>
          <p:nvPr/>
        </p:nvSpPr>
        <p:spPr>
          <a:xfrm>
            <a:off x="1847719" y="2943197"/>
            <a:ext cx="155065" cy="1185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4" name="object 34"/>
          <p:cNvSpPr/>
          <p:nvPr/>
        </p:nvSpPr>
        <p:spPr>
          <a:xfrm>
            <a:off x="1980295" y="3158282"/>
            <a:ext cx="41173" cy="39273"/>
          </a:xfrm>
          <a:custGeom>
            <a:avLst/>
            <a:gdLst/>
            <a:ahLst/>
            <a:cxnLst/>
            <a:rect l="l" t="t" r="r" b="b"/>
            <a:pathLst>
              <a:path w="41275" h="39369">
                <a:moveTo>
                  <a:pt x="0" y="0"/>
                </a:moveTo>
                <a:lnTo>
                  <a:pt x="3492" y="24434"/>
                </a:lnTo>
                <a:lnTo>
                  <a:pt x="4699" y="32931"/>
                </a:lnTo>
                <a:lnTo>
                  <a:pt x="11976" y="39244"/>
                </a:lnTo>
                <a:lnTo>
                  <a:pt x="20548" y="39244"/>
                </a:lnTo>
                <a:lnTo>
                  <a:pt x="29133" y="39244"/>
                </a:lnTo>
                <a:lnTo>
                  <a:pt x="36398" y="32931"/>
                </a:lnTo>
                <a:lnTo>
                  <a:pt x="37617" y="24434"/>
                </a:lnTo>
                <a:lnTo>
                  <a:pt x="41109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5" name="object 35"/>
          <p:cNvSpPr/>
          <p:nvPr/>
        </p:nvSpPr>
        <p:spPr>
          <a:xfrm>
            <a:off x="1678256" y="3158282"/>
            <a:ext cx="41173" cy="39273"/>
          </a:xfrm>
          <a:custGeom>
            <a:avLst/>
            <a:gdLst/>
            <a:ahLst/>
            <a:cxnLst/>
            <a:rect l="l" t="t" r="r" b="b"/>
            <a:pathLst>
              <a:path w="41275" h="39369">
                <a:moveTo>
                  <a:pt x="0" y="0"/>
                </a:moveTo>
                <a:lnTo>
                  <a:pt x="3492" y="24434"/>
                </a:lnTo>
                <a:lnTo>
                  <a:pt x="4711" y="32931"/>
                </a:lnTo>
                <a:lnTo>
                  <a:pt x="11976" y="39244"/>
                </a:lnTo>
                <a:lnTo>
                  <a:pt x="20561" y="39244"/>
                </a:lnTo>
                <a:lnTo>
                  <a:pt x="29133" y="39244"/>
                </a:lnTo>
                <a:lnTo>
                  <a:pt x="36410" y="32931"/>
                </a:lnTo>
                <a:lnTo>
                  <a:pt x="37617" y="24434"/>
                </a:lnTo>
                <a:lnTo>
                  <a:pt x="41109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6" name="object 36"/>
          <p:cNvSpPr/>
          <p:nvPr/>
        </p:nvSpPr>
        <p:spPr>
          <a:xfrm>
            <a:off x="1663006" y="2766703"/>
            <a:ext cx="37373" cy="37373"/>
          </a:xfrm>
          <a:custGeom>
            <a:avLst/>
            <a:gdLst/>
            <a:ahLst/>
            <a:cxnLst/>
            <a:rect l="l" t="t" r="r" b="b"/>
            <a:pathLst>
              <a:path w="37464" h="37464">
                <a:moveTo>
                  <a:pt x="0" y="18491"/>
                </a:moveTo>
                <a:lnTo>
                  <a:pt x="1453" y="11294"/>
                </a:lnTo>
                <a:lnTo>
                  <a:pt x="5418" y="5416"/>
                </a:lnTo>
                <a:lnTo>
                  <a:pt x="11299" y="1453"/>
                </a:lnTo>
                <a:lnTo>
                  <a:pt x="18503" y="0"/>
                </a:lnTo>
                <a:lnTo>
                  <a:pt x="25702" y="1453"/>
                </a:lnTo>
                <a:lnTo>
                  <a:pt x="31584" y="5416"/>
                </a:lnTo>
                <a:lnTo>
                  <a:pt x="35552" y="11294"/>
                </a:lnTo>
                <a:lnTo>
                  <a:pt x="37007" y="18491"/>
                </a:lnTo>
                <a:lnTo>
                  <a:pt x="35552" y="25695"/>
                </a:lnTo>
                <a:lnTo>
                  <a:pt x="31584" y="31576"/>
                </a:lnTo>
                <a:lnTo>
                  <a:pt x="25702" y="35541"/>
                </a:lnTo>
                <a:lnTo>
                  <a:pt x="18503" y="36995"/>
                </a:lnTo>
                <a:lnTo>
                  <a:pt x="11299" y="35541"/>
                </a:lnTo>
                <a:lnTo>
                  <a:pt x="5418" y="31576"/>
                </a:lnTo>
                <a:lnTo>
                  <a:pt x="1453" y="25695"/>
                </a:lnTo>
                <a:lnTo>
                  <a:pt x="0" y="1849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7" name="object 37"/>
          <p:cNvSpPr/>
          <p:nvPr/>
        </p:nvSpPr>
        <p:spPr>
          <a:xfrm>
            <a:off x="1681459" y="2769336"/>
            <a:ext cx="0" cy="19637"/>
          </a:xfrm>
          <a:custGeom>
            <a:avLst/>
            <a:gdLst/>
            <a:ahLst/>
            <a:cxnLst/>
            <a:rect l="l" t="t" r="r" b="b"/>
            <a:pathLst>
              <a:path h="19685">
                <a:moveTo>
                  <a:pt x="-6350" y="9810"/>
                </a:moveTo>
                <a:lnTo>
                  <a:pt x="6350" y="9810"/>
                </a:lnTo>
              </a:path>
            </a:pathLst>
          </a:custGeom>
          <a:ln w="196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8" name="object 38"/>
          <p:cNvSpPr/>
          <p:nvPr/>
        </p:nvSpPr>
        <p:spPr>
          <a:xfrm>
            <a:off x="1663006" y="2815162"/>
            <a:ext cx="37373" cy="37373"/>
          </a:xfrm>
          <a:custGeom>
            <a:avLst/>
            <a:gdLst/>
            <a:ahLst/>
            <a:cxnLst/>
            <a:rect l="l" t="t" r="r" b="b"/>
            <a:pathLst>
              <a:path w="37464" h="37464">
                <a:moveTo>
                  <a:pt x="0" y="18503"/>
                </a:moveTo>
                <a:lnTo>
                  <a:pt x="1453" y="11299"/>
                </a:lnTo>
                <a:lnTo>
                  <a:pt x="5418" y="5418"/>
                </a:lnTo>
                <a:lnTo>
                  <a:pt x="11299" y="1453"/>
                </a:lnTo>
                <a:lnTo>
                  <a:pt x="18503" y="0"/>
                </a:lnTo>
                <a:lnTo>
                  <a:pt x="25702" y="1453"/>
                </a:lnTo>
                <a:lnTo>
                  <a:pt x="31584" y="5418"/>
                </a:lnTo>
                <a:lnTo>
                  <a:pt x="35552" y="11299"/>
                </a:lnTo>
                <a:lnTo>
                  <a:pt x="37007" y="18503"/>
                </a:lnTo>
                <a:lnTo>
                  <a:pt x="35552" y="25706"/>
                </a:lnTo>
                <a:lnTo>
                  <a:pt x="31584" y="31583"/>
                </a:lnTo>
                <a:lnTo>
                  <a:pt x="25702" y="35543"/>
                </a:lnTo>
                <a:lnTo>
                  <a:pt x="18503" y="36995"/>
                </a:lnTo>
                <a:lnTo>
                  <a:pt x="11299" y="35543"/>
                </a:lnTo>
                <a:lnTo>
                  <a:pt x="5418" y="31583"/>
                </a:lnTo>
                <a:lnTo>
                  <a:pt x="1453" y="25706"/>
                </a:lnTo>
                <a:lnTo>
                  <a:pt x="0" y="18503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9" name="object 39"/>
          <p:cNvSpPr/>
          <p:nvPr/>
        </p:nvSpPr>
        <p:spPr>
          <a:xfrm>
            <a:off x="1681459" y="2817798"/>
            <a:ext cx="0" cy="19637"/>
          </a:xfrm>
          <a:custGeom>
            <a:avLst/>
            <a:gdLst/>
            <a:ahLst/>
            <a:cxnLst/>
            <a:rect l="l" t="t" r="r" b="b"/>
            <a:pathLst>
              <a:path h="19685">
                <a:moveTo>
                  <a:pt x="-6350" y="9810"/>
                </a:moveTo>
                <a:lnTo>
                  <a:pt x="6350" y="9810"/>
                </a:lnTo>
              </a:path>
            </a:pathLst>
          </a:custGeom>
          <a:ln w="196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0" name="object 40"/>
          <p:cNvSpPr/>
          <p:nvPr/>
        </p:nvSpPr>
        <p:spPr>
          <a:xfrm>
            <a:off x="1657229" y="2884308"/>
            <a:ext cx="48141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765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1" name="object 41"/>
          <p:cNvSpPr/>
          <p:nvPr/>
        </p:nvSpPr>
        <p:spPr>
          <a:xfrm>
            <a:off x="1661400" y="2878244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91" y="0"/>
                </a:lnTo>
                <a:lnTo>
                  <a:pt x="8191" y="13793"/>
                </a:lnTo>
                <a:lnTo>
                  <a:pt x="0" y="137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2" name="object 42"/>
          <p:cNvSpPr/>
          <p:nvPr/>
        </p:nvSpPr>
        <p:spPr>
          <a:xfrm>
            <a:off x="1677730" y="2878244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78" y="0"/>
                </a:lnTo>
                <a:lnTo>
                  <a:pt x="8178" y="13793"/>
                </a:lnTo>
                <a:lnTo>
                  <a:pt x="0" y="137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3" name="object 43"/>
          <p:cNvSpPr/>
          <p:nvPr/>
        </p:nvSpPr>
        <p:spPr>
          <a:xfrm>
            <a:off x="1694034" y="2878244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91" y="0"/>
                </a:lnTo>
                <a:lnTo>
                  <a:pt x="8191" y="13793"/>
                </a:lnTo>
                <a:lnTo>
                  <a:pt x="0" y="137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4" name="object 44"/>
          <p:cNvSpPr/>
          <p:nvPr/>
        </p:nvSpPr>
        <p:spPr>
          <a:xfrm>
            <a:off x="1657229" y="2926434"/>
            <a:ext cx="48141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765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5" name="object 45"/>
          <p:cNvSpPr/>
          <p:nvPr/>
        </p:nvSpPr>
        <p:spPr>
          <a:xfrm>
            <a:off x="1661400" y="2920367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91" y="0"/>
                </a:lnTo>
                <a:lnTo>
                  <a:pt x="8191" y="13793"/>
                </a:lnTo>
                <a:lnTo>
                  <a:pt x="0" y="137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6" name="object 46"/>
          <p:cNvSpPr/>
          <p:nvPr/>
        </p:nvSpPr>
        <p:spPr>
          <a:xfrm>
            <a:off x="1677730" y="2920367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78" y="0"/>
                </a:lnTo>
                <a:lnTo>
                  <a:pt x="8178" y="13793"/>
                </a:lnTo>
                <a:lnTo>
                  <a:pt x="0" y="137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7" name="object 47"/>
          <p:cNvSpPr/>
          <p:nvPr/>
        </p:nvSpPr>
        <p:spPr>
          <a:xfrm>
            <a:off x="1694034" y="2920367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91" y="0"/>
                </a:lnTo>
                <a:lnTo>
                  <a:pt x="8191" y="13793"/>
                </a:lnTo>
                <a:lnTo>
                  <a:pt x="0" y="137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8" name="object 48"/>
          <p:cNvSpPr/>
          <p:nvPr/>
        </p:nvSpPr>
        <p:spPr>
          <a:xfrm>
            <a:off x="1657229" y="2963747"/>
            <a:ext cx="48141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765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9" name="object 49"/>
          <p:cNvSpPr/>
          <p:nvPr/>
        </p:nvSpPr>
        <p:spPr>
          <a:xfrm>
            <a:off x="1661400" y="2957689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91" y="0"/>
                </a:lnTo>
                <a:lnTo>
                  <a:pt x="8191" y="13779"/>
                </a:lnTo>
                <a:lnTo>
                  <a:pt x="0" y="137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0" name="object 50"/>
          <p:cNvSpPr/>
          <p:nvPr/>
        </p:nvSpPr>
        <p:spPr>
          <a:xfrm>
            <a:off x="1677730" y="2957689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78" y="0"/>
                </a:lnTo>
                <a:lnTo>
                  <a:pt x="8178" y="13779"/>
                </a:lnTo>
                <a:lnTo>
                  <a:pt x="0" y="137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1" name="object 51"/>
          <p:cNvSpPr/>
          <p:nvPr/>
        </p:nvSpPr>
        <p:spPr>
          <a:xfrm>
            <a:off x="1694034" y="2957689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91" y="0"/>
                </a:lnTo>
                <a:lnTo>
                  <a:pt x="8191" y="13779"/>
                </a:lnTo>
                <a:lnTo>
                  <a:pt x="0" y="137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2" name="object 52"/>
          <p:cNvSpPr/>
          <p:nvPr/>
        </p:nvSpPr>
        <p:spPr>
          <a:xfrm>
            <a:off x="1657229" y="3010872"/>
            <a:ext cx="48141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765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3" name="object 53"/>
          <p:cNvSpPr/>
          <p:nvPr/>
        </p:nvSpPr>
        <p:spPr>
          <a:xfrm>
            <a:off x="1661400" y="3004805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91" y="0"/>
                </a:lnTo>
                <a:lnTo>
                  <a:pt x="8191" y="13779"/>
                </a:lnTo>
                <a:lnTo>
                  <a:pt x="0" y="137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4" name="object 54"/>
          <p:cNvSpPr/>
          <p:nvPr/>
        </p:nvSpPr>
        <p:spPr>
          <a:xfrm>
            <a:off x="1677730" y="3004805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78" y="0"/>
                </a:lnTo>
                <a:lnTo>
                  <a:pt x="8178" y="13779"/>
                </a:lnTo>
                <a:lnTo>
                  <a:pt x="0" y="137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5" name="object 55"/>
          <p:cNvSpPr/>
          <p:nvPr/>
        </p:nvSpPr>
        <p:spPr>
          <a:xfrm>
            <a:off x="1694034" y="3004805"/>
            <a:ext cx="8235" cy="13936"/>
          </a:xfrm>
          <a:custGeom>
            <a:avLst/>
            <a:gdLst/>
            <a:ahLst/>
            <a:cxnLst/>
            <a:rect l="l" t="t" r="r" b="b"/>
            <a:pathLst>
              <a:path w="8255" h="13969">
                <a:moveTo>
                  <a:pt x="0" y="0"/>
                </a:moveTo>
                <a:lnTo>
                  <a:pt x="8191" y="0"/>
                </a:lnTo>
                <a:lnTo>
                  <a:pt x="8191" y="13779"/>
                </a:lnTo>
                <a:lnTo>
                  <a:pt x="0" y="137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6" name="object 56"/>
          <p:cNvSpPr/>
          <p:nvPr/>
        </p:nvSpPr>
        <p:spPr>
          <a:xfrm>
            <a:off x="1639042" y="2743558"/>
            <a:ext cx="411733" cy="413634"/>
          </a:xfrm>
          <a:custGeom>
            <a:avLst/>
            <a:gdLst/>
            <a:ahLst/>
            <a:cxnLst/>
            <a:rect l="l" t="t" r="r" b="b"/>
            <a:pathLst>
              <a:path w="412750" h="414655">
                <a:moveTo>
                  <a:pt x="394271" y="414185"/>
                </a:moveTo>
                <a:lnTo>
                  <a:pt x="18021" y="414185"/>
                </a:lnTo>
                <a:lnTo>
                  <a:pt x="11021" y="412762"/>
                </a:lnTo>
                <a:lnTo>
                  <a:pt x="5291" y="408889"/>
                </a:lnTo>
                <a:lnTo>
                  <a:pt x="1421" y="403158"/>
                </a:lnTo>
                <a:lnTo>
                  <a:pt x="0" y="396163"/>
                </a:lnTo>
                <a:lnTo>
                  <a:pt x="0" y="18021"/>
                </a:lnTo>
                <a:lnTo>
                  <a:pt x="1421" y="11021"/>
                </a:lnTo>
                <a:lnTo>
                  <a:pt x="5291" y="5291"/>
                </a:lnTo>
                <a:lnTo>
                  <a:pt x="11021" y="1421"/>
                </a:lnTo>
                <a:lnTo>
                  <a:pt x="18021" y="0"/>
                </a:lnTo>
                <a:lnTo>
                  <a:pt x="394271" y="0"/>
                </a:lnTo>
                <a:lnTo>
                  <a:pt x="401266" y="1421"/>
                </a:lnTo>
                <a:lnTo>
                  <a:pt x="406996" y="5291"/>
                </a:lnTo>
                <a:lnTo>
                  <a:pt x="410870" y="11021"/>
                </a:lnTo>
                <a:lnTo>
                  <a:pt x="412292" y="18021"/>
                </a:lnTo>
                <a:lnTo>
                  <a:pt x="412292" y="396163"/>
                </a:lnTo>
                <a:lnTo>
                  <a:pt x="410870" y="403158"/>
                </a:lnTo>
                <a:lnTo>
                  <a:pt x="406996" y="408889"/>
                </a:lnTo>
                <a:lnTo>
                  <a:pt x="401266" y="412762"/>
                </a:lnTo>
                <a:lnTo>
                  <a:pt x="394271" y="41418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7" name="object 57"/>
          <p:cNvSpPr/>
          <p:nvPr/>
        </p:nvSpPr>
        <p:spPr>
          <a:xfrm>
            <a:off x="4556373" y="1339343"/>
            <a:ext cx="4187645" cy="2225894"/>
          </a:xfrm>
          <a:custGeom>
            <a:avLst/>
            <a:gdLst/>
            <a:ahLst/>
            <a:cxnLst/>
            <a:rect l="l" t="t" r="r" b="b"/>
            <a:pathLst>
              <a:path w="4197984" h="2231390">
                <a:moveTo>
                  <a:pt x="4022712" y="0"/>
                </a:moveTo>
                <a:lnTo>
                  <a:pt x="0" y="0"/>
                </a:lnTo>
                <a:lnTo>
                  <a:pt x="0" y="2231059"/>
                </a:lnTo>
                <a:lnTo>
                  <a:pt x="4022712" y="2231059"/>
                </a:lnTo>
                <a:lnTo>
                  <a:pt x="4062760" y="2225327"/>
                </a:lnTo>
                <a:lnTo>
                  <a:pt x="4099590" y="2209011"/>
                </a:lnTo>
                <a:lnTo>
                  <a:pt x="4132129" y="2183436"/>
                </a:lnTo>
                <a:lnTo>
                  <a:pt x="4159304" y="2149922"/>
                </a:lnTo>
                <a:lnTo>
                  <a:pt x="4180043" y="2109793"/>
                </a:lnTo>
                <a:lnTo>
                  <a:pt x="4193273" y="2064372"/>
                </a:lnTo>
                <a:lnTo>
                  <a:pt x="4197921" y="2014982"/>
                </a:lnTo>
                <a:lnTo>
                  <a:pt x="4197921" y="216077"/>
                </a:lnTo>
                <a:lnTo>
                  <a:pt x="4193273" y="166687"/>
                </a:lnTo>
                <a:lnTo>
                  <a:pt x="4180043" y="121267"/>
                </a:lnTo>
                <a:lnTo>
                  <a:pt x="4159304" y="81137"/>
                </a:lnTo>
                <a:lnTo>
                  <a:pt x="4132129" y="47625"/>
                </a:lnTo>
                <a:lnTo>
                  <a:pt x="4099590" y="22048"/>
                </a:lnTo>
                <a:lnTo>
                  <a:pt x="4062760" y="5732"/>
                </a:lnTo>
                <a:lnTo>
                  <a:pt x="4022712" y="0"/>
                </a:lnTo>
                <a:close/>
              </a:path>
            </a:pathLst>
          </a:custGeom>
          <a:solidFill>
            <a:srgbClr val="A8E1F4">
              <a:alpha val="199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8" name="object 58"/>
          <p:cNvSpPr txBox="1"/>
          <p:nvPr/>
        </p:nvSpPr>
        <p:spPr>
          <a:xfrm>
            <a:off x="6109140" y="4180678"/>
            <a:ext cx="456706" cy="408566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76010" marR="24070" indent="-32303">
              <a:lnSpc>
                <a:spcPct val="132000"/>
              </a:lnSpc>
              <a:spcBef>
                <a:spcPts val="100"/>
              </a:spcBef>
            </a:pPr>
            <a:r>
              <a:rPr sz="499" spc="-20" dirty="0">
                <a:solidFill>
                  <a:srgbClr val="234E9C"/>
                </a:solidFill>
                <a:latin typeface="Arial"/>
                <a:cs typeface="Arial"/>
              </a:rPr>
              <a:t>F</a:t>
            </a:r>
            <a:r>
              <a:rPr sz="499" spc="-25" dirty="0">
                <a:solidFill>
                  <a:srgbClr val="234E9C"/>
                </a:solidFill>
                <a:latin typeface="Arial"/>
                <a:cs typeface="Arial"/>
              </a:rPr>
              <a:t>A</a:t>
            </a:r>
            <a:r>
              <a:rPr sz="499" spc="5" dirty="0">
                <a:solidFill>
                  <a:srgbClr val="234E9C"/>
                </a:solidFill>
                <a:latin typeface="Arial"/>
                <a:cs typeface="Arial"/>
              </a:rPr>
              <a:t>TT</a:t>
            </a:r>
            <a:r>
              <a:rPr sz="499" spc="15" dirty="0">
                <a:solidFill>
                  <a:srgbClr val="234E9C"/>
                </a:solidFill>
                <a:latin typeface="Arial"/>
                <a:cs typeface="Arial"/>
              </a:rPr>
              <a:t>U</a:t>
            </a:r>
            <a:r>
              <a:rPr sz="499" spc="-25" dirty="0">
                <a:solidFill>
                  <a:srgbClr val="234E9C"/>
                </a:solidFill>
                <a:latin typeface="Arial"/>
                <a:cs typeface="Arial"/>
              </a:rPr>
              <a:t>R</a:t>
            </a:r>
            <a:r>
              <a:rPr sz="499" spc="-10" dirty="0">
                <a:solidFill>
                  <a:srgbClr val="234E9C"/>
                </a:solidFill>
                <a:latin typeface="Arial"/>
                <a:cs typeface="Arial"/>
              </a:rPr>
              <a:t>A</a:t>
            </a:r>
            <a:r>
              <a:rPr sz="499" spc="5" dirty="0">
                <a:solidFill>
                  <a:srgbClr val="234E9C"/>
                </a:solidFill>
                <a:latin typeface="Arial"/>
                <a:cs typeface="Arial"/>
              </a:rPr>
              <a:t>T</a:t>
            </a:r>
            <a:r>
              <a:rPr sz="499" spc="10" dirty="0">
                <a:solidFill>
                  <a:srgbClr val="234E9C"/>
                </a:solidFill>
                <a:latin typeface="Arial"/>
                <a:cs typeface="Arial"/>
              </a:rPr>
              <a:t>O  </a:t>
            </a:r>
            <a:r>
              <a:rPr sz="499" dirty="0">
                <a:solidFill>
                  <a:srgbClr val="234E9C"/>
                </a:solidFill>
                <a:latin typeface="Arial"/>
                <a:cs typeface="Arial"/>
              </a:rPr>
              <a:t>EXPORT</a:t>
            </a:r>
            <a:endParaRPr sz="499">
              <a:latin typeface="Arial"/>
              <a:cs typeface="Arial"/>
            </a:endParaRPr>
          </a:p>
          <a:p>
            <a:pPr marL="12668">
              <a:spcBef>
                <a:spcPts val="120"/>
              </a:spcBef>
            </a:pPr>
            <a:r>
              <a:rPr sz="1097" spc="5" dirty="0">
                <a:solidFill>
                  <a:srgbClr val="00A7A2"/>
                </a:solidFill>
                <a:latin typeface="Arial"/>
                <a:cs typeface="Arial"/>
              </a:rPr>
              <a:t>10</a:t>
            </a:r>
            <a:r>
              <a:rPr sz="1097" spc="-170" dirty="0">
                <a:solidFill>
                  <a:srgbClr val="00A7A2"/>
                </a:solidFill>
                <a:latin typeface="Arial"/>
                <a:cs typeface="Arial"/>
              </a:rPr>
              <a:t> </a:t>
            </a:r>
            <a:r>
              <a:rPr sz="1097" spc="60" dirty="0">
                <a:solidFill>
                  <a:srgbClr val="00A7A2"/>
                </a:solidFill>
                <a:latin typeface="Arial"/>
                <a:cs typeface="Arial"/>
              </a:rPr>
              <a:t>mld</a:t>
            </a:r>
            <a:endParaRPr sz="1097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961399" y="4180678"/>
            <a:ext cx="673342" cy="408566"/>
          </a:xfrm>
          <a:prstGeom prst="rect">
            <a:avLst/>
          </a:prstGeom>
        </p:spPr>
        <p:txBody>
          <a:bodyPr vert="horz" wrap="square" lIns="0" tIns="36739" rIns="0" bIns="0" rtlCol="0">
            <a:spAutoFit/>
          </a:bodyPr>
          <a:lstStyle/>
          <a:p>
            <a:pPr algn="ctr">
              <a:spcBef>
                <a:spcPts val="289"/>
              </a:spcBef>
            </a:pPr>
            <a:r>
              <a:rPr sz="499" dirty="0">
                <a:solidFill>
                  <a:srgbClr val="234E9C"/>
                </a:solidFill>
                <a:latin typeface="Arial"/>
                <a:cs typeface="Arial"/>
              </a:rPr>
              <a:t>APPARECCHI</a:t>
            </a:r>
            <a:endParaRPr sz="499">
              <a:latin typeface="Arial"/>
              <a:cs typeface="Arial"/>
            </a:endParaRPr>
          </a:p>
          <a:p>
            <a:pPr algn="ctr">
              <a:spcBef>
                <a:spcPts val="195"/>
              </a:spcBef>
            </a:pPr>
            <a:r>
              <a:rPr sz="499" spc="20" dirty="0">
                <a:solidFill>
                  <a:srgbClr val="234E9C"/>
                </a:solidFill>
                <a:latin typeface="Arial"/>
                <a:cs typeface="Arial"/>
              </a:rPr>
              <a:t>PRODOTTI</a:t>
            </a:r>
            <a:r>
              <a:rPr sz="499" spc="-5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499" spc="20" dirty="0">
                <a:solidFill>
                  <a:srgbClr val="234E9C"/>
                </a:solidFill>
                <a:latin typeface="Arial"/>
                <a:cs typeface="Arial"/>
              </a:rPr>
              <a:t>IN</a:t>
            </a:r>
            <a:r>
              <a:rPr sz="499" spc="-6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499" spc="5" dirty="0">
                <a:solidFill>
                  <a:srgbClr val="234E9C"/>
                </a:solidFill>
                <a:latin typeface="Arial"/>
                <a:cs typeface="Arial"/>
              </a:rPr>
              <a:t>ITALIA</a:t>
            </a:r>
            <a:endParaRPr sz="499">
              <a:latin typeface="Arial"/>
              <a:cs typeface="Arial"/>
            </a:endParaRPr>
          </a:p>
          <a:p>
            <a:pPr algn="ctr">
              <a:spcBef>
                <a:spcPts val="120"/>
              </a:spcBef>
            </a:pPr>
            <a:r>
              <a:rPr sz="1097" spc="45" dirty="0">
                <a:solidFill>
                  <a:srgbClr val="00A7A2"/>
                </a:solidFill>
                <a:latin typeface="Arial"/>
                <a:cs typeface="Arial"/>
              </a:rPr>
              <a:t>20</a:t>
            </a:r>
            <a:r>
              <a:rPr sz="1097" spc="-110" dirty="0">
                <a:solidFill>
                  <a:srgbClr val="00A7A2"/>
                </a:solidFill>
                <a:latin typeface="Arial"/>
                <a:cs typeface="Arial"/>
              </a:rPr>
              <a:t> </a:t>
            </a:r>
            <a:r>
              <a:rPr sz="1097" spc="60" dirty="0">
                <a:solidFill>
                  <a:srgbClr val="00A7A2"/>
                </a:solidFill>
                <a:latin typeface="Arial"/>
                <a:cs typeface="Arial"/>
              </a:rPr>
              <a:t>mln</a:t>
            </a:r>
            <a:endParaRPr sz="1097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933924" y="4180678"/>
            <a:ext cx="703114" cy="408566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2668" marR="5067" algn="ctr">
              <a:lnSpc>
                <a:spcPct val="132000"/>
              </a:lnSpc>
              <a:spcBef>
                <a:spcPts val="100"/>
              </a:spcBef>
            </a:pPr>
            <a:r>
              <a:rPr sz="499" spc="15" dirty="0">
                <a:solidFill>
                  <a:srgbClr val="234E9C"/>
                </a:solidFill>
                <a:latin typeface="Arial"/>
                <a:cs typeface="Arial"/>
              </a:rPr>
              <a:t>NUMERO </a:t>
            </a:r>
            <a:r>
              <a:rPr sz="499" spc="20" dirty="0">
                <a:solidFill>
                  <a:srgbClr val="234E9C"/>
                </a:solidFill>
                <a:latin typeface="Arial"/>
                <a:cs typeface="Arial"/>
              </a:rPr>
              <a:t>DI</a:t>
            </a:r>
            <a:r>
              <a:rPr sz="499" spc="-1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499" spc="10" dirty="0">
                <a:solidFill>
                  <a:srgbClr val="234E9C"/>
                </a:solidFill>
                <a:latin typeface="Arial"/>
                <a:cs typeface="Arial"/>
              </a:rPr>
              <a:t>ADDETTI  </a:t>
            </a:r>
            <a:r>
              <a:rPr sz="499" spc="5" dirty="0">
                <a:solidFill>
                  <a:srgbClr val="234E9C"/>
                </a:solidFill>
                <a:latin typeface="Arial"/>
                <a:cs typeface="Arial"/>
              </a:rPr>
              <a:t>DIRETTI </a:t>
            </a:r>
            <a:r>
              <a:rPr sz="499" spc="-50" dirty="0">
                <a:solidFill>
                  <a:srgbClr val="234E9C"/>
                </a:solidFill>
                <a:latin typeface="Arial"/>
                <a:cs typeface="Arial"/>
              </a:rPr>
              <a:t>E</a:t>
            </a:r>
            <a:r>
              <a:rPr sz="499" spc="-6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499" spc="10" dirty="0">
                <a:solidFill>
                  <a:srgbClr val="234E9C"/>
                </a:solidFill>
                <a:latin typeface="Arial"/>
                <a:cs typeface="Arial"/>
              </a:rPr>
              <a:t>INDIRETTI</a:t>
            </a:r>
            <a:endParaRPr sz="499">
              <a:latin typeface="Arial"/>
              <a:cs typeface="Arial"/>
            </a:endParaRPr>
          </a:p>
          <a:p>
            <a:pPr algn="ctr">
              <a:spcBef>
                <a:spcPts val="120"/>
              </a:spcBef>
            </a:pPr>
            <a:r>
              <a:rPr sz="1097" spc="10" dirty="0">
                <a:solidFill>
                  <a:srgbClr val="00A7A2"/>
                </a:solidFill>
                <a:latin typeface="Arial"/>
                <a:cs typeface="Arial"/>
              </a:rPr>
              <a:t>135.000</a:t>
            </a:r>
            <a:endParaRPr sz="1097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112032" y="4180678"/>
            <a:ext cx="497247" cy="408566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2668" marR="5067" indent="43072">
              <a:lnSpc>
                <a:spcPct val="132000"/>
              </a:lnSpc>
              <a:spcBef>
                <a:spcPts val="100"/>
              </a:spcBef>
            </a:pPr>
            <a:r>
              <a:rPr sz="499" spc="-5" dirty="0">
                <a:solidFill>
                  <a:srgbClr val="234E9C"/>
                </a:solidFill>
                <a:latin typeface="Arial"/>
                <a:cs typeface="Arial"/>
              </a:rPr>
              <a:t>FATTURATO  </a:t>
            </a:r>
            <a:r>
              <a:rPr sz="499" spc="30" dirty="0">
                <a:solidFill>
                  <a:srgbClr val="234E9C"/>
                </a:solidFill>
                <a:latin typeface="Arial"/>
                <a:cs typeface="Arial"/>
              </a:rPr>
              <a:t>CO</a:t>
            </a:r>
            <a:r>
              <a:rPr sz="499" spc="25" dirty="0">
                <a:solidFill>
                  <a:srgbClr val="234E9C"/>
                </a:solidFill>
                <a:latin typeface="Arial"/>
                <a:cs typeface="Arial"/>
              </a:rPr>
              <a:t>M</a:t>
            </a:r>
            <a:r>
              <a:rPr sz="499" spc="-5" dirty="0">
                <a:solidFill>
                  <a:srgbClr val="234E9C"/>
                </a:solidFill>
                <a:latin typeface="Arial"/>
                <a:cs typeface="Arial"/>
              </a:rPr>
              <a:t>P</a:t>
            </a:r>
            <a:r>
              <a:rPr sz="499" spc="15" dirty="0">
                <a:solidFill>
                  <a:srgbClr val="234E9C"/>
                </a:solidFill>
                <a:latin typeface="Arial"/>
                <a:cs typeface="Arial"/>
              </a:rPr>
              <a:t>L</a:t>
            </a:r>
            <a:r>
              <a:rPr sz="499" spc="-30" dirty="0">
                <a:solidFill>
                  <a:srgbClr val="234E9C"/>
                </a:solidFill>
                <a:latin typeface="Arial"/>
                <a:cs typeface="Arial"/>
              </a:rPr>
              <a:t>E</a:t>
            </a:r>
            <a:r>
              <a:rPr sz="499" spc="-45" dirty="0">
                <a:solidFill>
                  <a:srgbClr val="234E9C"/>
                </a:solidFill>
                <a:latin typeface="Arial"/>
                <a:cs typeface="Arial"/>
              </a:rPr>
              <a:t>SS</a:t>
            </a:r>
            <a:r>
              <a:rPr sz="499" spc="30" dirty="0">
                <a:solidFill>
                  <a:srgbClr val="234E9C"/>
                </a:solidFill>
                <a:latin typeface="Arial"/>
                <a:cs typeface="Arial"/>
              </a:rPr>
              <a:t>I</a:t>
            </a:r>
            <a:r>
              <a:rPr sz="499" spc="5" dirty="0">
                <a:solidFill>
                  <a:srgbClr val="234E9C"/>
                </a:solidFill>
                <a:latin typeface="Arial"/>
                <a:cs typeface="Arial"/>
              </a:rPr>
              <a:t>V</a:t>
            </a:r>
            <a:r>
              <a:rPr sz="499" spc="15" dirty="0">
                <a:solidFill>
                  <a:srgbClr val="234E9C"/>
                </a:solidFill>
                <a:latin typeface="Arial"/>
                <a:cs typeface="Arial"/>
              </a:rPr>
              <a:t>O</a:t>
            </a:r>
            <a:endParaRPr sz="499">
              <a:latin typeface="Arial"/>
              <a:cs typeface="Arial"/>
            </a:endParaRPr>
          </a:p>
          <a:p>
            <a:pPr marL="35471">
              <a:spcBef>
                <a:spcPts val="120"/>
              </a:spcBef>
            </a:pPr>
            <a:r>
              <a:rPr sz="1097" spc="-10" dirty="0">
                <a:solidFill>
                  <a:srgbClr val="00A7A2"/>
                </a:solidFill>
                <a:latin typeface="Arial"/>
                <a:cs typeface="Arial"/>
              </a:rPr>
              <a:t>16</a:t>
            </a:r>
            <a:r>
              <a:rPr sz="1097" spc="-190" dirty="0">
                <a:solidFill>
                  <a:srgbClr val="00A7A2"/>
                </a:solidFill>
                <a:latin typeface="Arial"/>
                <a:cs typeface="Arial"/>
              </a:rPr>
              <a:t> </a:t>
            </a:r>
            <a:r>
              <a:rPr sz="1097" spc="60" dirty="0">
                <a:solidFill>
                  <a:srgbClr val="00A7A2"/>
                </a:solidFill>
                <a:latin typeface="Arial"/>
                <a:cs typeface="Arial"/>
              </a:rPr>
              <a:t>mld</a:t>
            </a:r>
            <a:endParaRPr sz="1097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054290" y="944072"/>
            <a:ext cx="3482630" cy="2528676"/>
          </a:xfrm>
          <a:prstGeom prst="rect">
            <a:avLst/>
          </a:prstGeom>
        </p:spPr>
        <p:txBody>
          <a:bodyPr vert="horz" wrap="square" lIns="0" tIns="21537" rIns="0" bIns="0" rtlCol="0">
            <a:spAutoFit/>
          </a:bodyPr>
          <a:lstStyle/>
          <a:p>
            <a:pPr marL="12668" marR="35471" algn="just">
              <a:lnSpc>
                <a:spcPts val="908"/>
              </a:lnSpc>
              <a:spcBef>
                <a:spcPts val="170"/>
              </a:spcBef>
            </a:pPr>
            <a:r>
              <a:rPr sz="798" spc="20" dirty="0">
                <a:solidFill>
                  <a:srgbClr val="13AC87"/>
                </a:solidFill>
                <a:latin typeface="Arial"/>
                <a:cs typeface="Arial"/>
              </a:rPr>
              <a:t>Il</a:t>
            </a:r>
            <a:r>
              <a:rPr sz="798" spc="-15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35" dirty="0">
                <a:solidFill>
                  <a:srgbClr val="13AC87"/>
                </a:solidFill>
                <a:latin typeface="Arial"/>
                <a:cs typeface="Arial"/>
              </a:rPr>
              <a:t>comparto</a:t>
            </a:r>
            <a:r>
              <a:rPr sz="798" spc="-15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20" dirty="0">
                <a:solidFill>
                  <a:srgbClr val="13AC87"/>
                </a:solidFill>
                <a:latin typeface="Arial"/>
                <a:cs typeface="Arial"/>
              </a:rPr>
              <a:t>degli</a:t>
            </a:r>
            <a:r>
              <a:rPr sz="798" spc="-10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15" dirty="0">
                <a:solidFill>
                  <a:srgbClr val="13AC87"/>
                </a:solidFill>
                <a:latin typeface="Arial"/>
                <a:cs typeface="Arial"/>
              </a:rPr>
              <a:t>apparecchi</a:t>
            </a:r>
            <a:r>
              <a:rPr sz="798" spc="-15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25" dirty="0">
                <a:solidFill>
                  <a:srgbClr val="13AC87"/>
                </a:solidFill>
                <a:latin typeface="Arial"/>
                <a:cs typeface="Arial"/>
              </a:rPr>
              <a:t>domestici</a:t>
            </a:r>
            <a:r>
              <a:rPr sz="798" spc="-15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-5" dirty="0">
                <a:solidFill>
                  <a:srgbClr val="13AC87"/>
                </a:solidFill>
                <a:latin typeface="Arial"/>
                <a:cs typeface="Arial"/>
              </a:rPr>
              <a:t>e </a:t>
            </a:r>
            <a:r>
              <a:rPr sz="798" spc="20" dirty="0">
                <a:solidFill>
                  <a:srgbClr val="13AC87"/>
                </a:solidFill>
                <a:latin typeface="Arial"/>
                <a:cs typeface="Arial"/>
              </a:rPr>
              <a:t>attrezzature</a:t>
            </a:r>
            <a:r>
              <a:rPr sz="798" spc="-10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15" dirty="0">
                <a:solidFill>
                  <a:srgbClr val="13AC87"/>
                </a:solidFill>
                <a:latin typeface="Arial"/>
                <a:cs typeface="Arial"/>
              </a:rPr>
              <a:t>professionali</a:t>
            </a:r>
            <a:r>
              <a:rPr sz="798" spc="-10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-5" dirty="0">
                <a:solidFill>
                  <a:srgbClr val="13AC87"/>
                </a:solidFill>
                <a:latin typeface="Arial"/>
                <a:cs typeface="Arial"/>
              </a:rPr>
              <a:t>è</a:t>
            </a:r>
            <a:r>
              <a:rPr sz="798" spc="-10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15" dirty="0">
                <a:solidFill>
                  <a:srgbClr val="13AC87"/>
                </a:solidFill>
                <a:latin typeface="Arial"/>
                <a:cs typeface="Arial"/>
              </a:rPr>
              <a:t>una  realtà</a:t>
            </a:r>
            <a:r>
              <a:rPr sz="798" spc="-25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20" dirty="0">
                <a:solidFill>
                  <a:srgbClr val="13AC87"/>
                </a:solidFill>
                <a:latin typeface="Arial"/>
                <a:cs typeface="Arial"/>
              </a:rPr>
              <a:t>di</a:t>
            </a:r>
            <a:r>
              <a:rPr sz="798" spc="-25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5" dirty="0">
                <a:solidFill>
                  <a:srgbClr val="13AC87"/>
                </a:solidFill>
                <a:latin typeface="Arial"/>
                <a:cs typeface="Arial"/>
              </a:rPr>
              <a:t>assoluta</a:t>
            </a:r>
            <a:r>
              <a:rPr sz="798" spc="-20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10" dirty="0">
                <a:solidFill>
                  <a:srgbClr val="13AC87"/>
                </a:solidFill>
                <a:latin typeface="Arial"/>
                <a:cs typeface="Arial"/>
              </a:rPr>
              <a:t>rilevanza</a:t>
            </a:r>
            <a:r>
              <a:rPr sz="798" spc="-20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-5" dirty="0">
                <a:solidFill>
                  <a:srgbClr val="13AC87"/>
                </a:solidFill>
                <a:latin typeface="Arial"/>
                <a:cs typeface="Arial"/>
              </a:rPr>
              <a:t>e</a:t>
            </a:r>
            <a:r>
              <a:rPr sz="798" spc="-25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20" dirty="0">
                <a:solidFill>
                  <a:srgbClr val="13AC87"/>
                </a:solidFill>
                <a:latin typeface="Arial"/>
                <a:cs typeface="Arial"/>
              </a:rPr>
              <a:t>di</a:t>
            </a:r>
            <a:r>
              <a:rPr sz="798" spc="-25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35" dirty="0">
                <a:solidFill>
                  <a:srgbClr val="13AC87"/>
                </a:solidFill>
                <a:latin typeface="Arial"/>
                <a:cs typeface="Arial"/>
              </a:rPr>
              <a:t>comprovato</a:t>
            </a:r>
            <a:r>
              <a:rPr sz="798" spc="-25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15" dirty="0">
                <a:solidFill>
                  <a:srgbClr val="13AC87"/>
                </a:solidFill>
                <a:latin typeface="Arial"/>
                <a:cs typeface="Arial"/>
              </a:rPr>
              <a:t>valore</a:t>
            </a:r>
            <a:r>
              <a:rPr sz="798" spc="-20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20" dirty="0">
                <a:solidFill>
                  <a:srgbClr val="13AC87"/>
                </a:solidFill>
                <a:latin typeface="Arial"/>
                <a:cs typeface="Arial"/>
              </a:rPr>
              <a:t>per</a:t>
            </a:r>
            <a:r>
              <a:rPr sz="798" spc="-30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25" dirty="0">
                <a:solidFill>
                  <a:srgbClr val="13AC87"/>
                </a:solidFill>
                <a:latin typeface="Arial"/>
                <a:cs typeface="Arial"/>
              </a:rPr>
              <a:t>il</a:t>
            </a:r>
            <a:r>
              <a:rPr sz="798" spc="-25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5" dirty="0">
                <a:solidFill>
                  <a:srgbClr val="13AC87"/>
                </a:solidFill>
                <a:latin typeface="Arial"/>
                <a:cs typeface="Arial"/>
              </a:rPr>
              <a:t>sistema</a:t>
            </a:r>
            <a:r>
              <a:rPr sz="798" spc="-90" dirty="0">
                <a:solidFill>
                  <a:srgbClr val="13AC87"/>
                </a:solidFill>
                <a:latin typeface="Arial"/>
                <a:cs typeface="Arial"/>
              </a:rPr>
              <a:t> </a:t>
            </a:r>
            <a:r>
              <a:rPr sz="798" spc="-25" dirty="0">
                <a:solidFill>
                  <a:srgbClr val="13AC87"/>
                </a:solidFill>
                <a:latin typeface="Arial"/>
                <a:cs typeface="Arial"/>
              </a:rPr>
              <a:t>Paese</a:t>
            </a:r>
            <a:endParaRPr sz="798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98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748" dirty="0">
              <a:latin typeface="Times New Roman"/>
              <a:cs typeface="Times New Roman"/>
            </a:endParaRPr>
          </a:p>
          <a:p>
            <a:pPr marL="12668" marR="5067" algn="just">
              <a:lnSpc>
                <a:spcPct val="99000"/>
              </a:lnSpc>
            </a:pP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Il settore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ha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dato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origine 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a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un fatturato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complessivo pari 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a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oltre </a:t>
            </a:r>
            <a:r>
              <a:rPr sz="698" spc="-15" dirty="0">
                <a:solidFill>
                  <a:srgbClr val="234E9C"/>
                </a:solidFill>
                <a:latin typeface="Arial"/>
                <a:cs typeface="Arial"/>
              </a:rPr>
              <a:t>16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miliardi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euro, 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cui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più di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10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miliardi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relativamente all’export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(registrando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un </a:t>
            </a: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contributo netto 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superiore 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a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6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miliardi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euro).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Con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una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produzione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annua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che 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supera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20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milioni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 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unità, </a:t>
            </a: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con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oltre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35.000 posti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lavoro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diretti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più di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100.000 addetti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nell’indotto, 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l’intero </a:t>
            </a: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comparto </a:t>
            </a:r>
            <a:r>
              <a:rPr sz="698" spc="-15" dirty="0">
                <a:solidFill>
                  <a:srgbClr val="234E9C"/>
                </a:solidFill>
                <a:latin typeface="Arial"/>
                <a:cs typeface="Arial"/>
              </a:rPr>
              <a:t>si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conferma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da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sempre un’eccellenza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del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Made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in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Italy,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vantando 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un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know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45" dirty="0">
                <a:solidFill>
                  <a:srgbClr val="234E9C"/>
                </a:solidFill>
                <a:latin typeface="Arial"/>
                <a:cs typeface="Arial"/>
              </a:rPr>
              <a:t>how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alto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livello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un’efficiente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filiera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componentistica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40" dirty="0">
                <a:solidFill>
                  <a:srgbClr val="234E9C"/>
                </a:solidFill>
                <a:latin typeface="Arial"/>
                <a:cs typeface="Arial"/>
              </a:rPr>
              <a:t>prodotto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finito, 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nonché</a:t>
            </a:r>
            <a:r>
              <a:rPr sz="698" spc="-2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investimenti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in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ricerca</a:t>
            </a:r>
            <a:r>
              <a:rPr sz="698" spc="-1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sviluppo</a:t>
            </a:r>
            <a:r>
              <a:rPr sz="698" spc="-2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con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pochi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eguali</a:t>
            </a:r>
            <a:r>
              <a:rPr sz="698" spc="-1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nel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mondo.</a:t>
            </a:r>
            <a:endParaRPr sz="698" dirty="0">
              <a:latin typeface="Arial"/>
              <a:cs typeface="Arial"/>
            </a:endParaRPr>
          </a:p>
          <a:p>
            <a:pPr marL="12668" marR="5067" algn="just">
              <a:lnSpc>
                <a:spcPct val="99700"/>
              </a:lnSpc>
              <a:spcBef>
                <a:spcPts val="50"/>
              </a:spcBef>
            </a:pP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Rappresentando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oltre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il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90%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del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mercato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italiano, </a:t>
            </a:r>
            <a:r>
              <a:rPr sz="698" spc="-25" dirty="0">
                <a:solidFill>
                  <a:srgbClr val="234E9C"/>
                </a:solidFill>
                <a:latin typeface="Arial"/>
                <a:cs typeface="Arial"/>
              </a:rPr>
              <a:t>APPLiA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Italia fa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parte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del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Sistema 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Confindustriale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riunisce le imprese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che operano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in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Italia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nel settore degli  apparecchi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domestici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attrezzature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professionali. </a:t>
            </a:r>
            <a:r>
              <a:rPr sz="698" spc="-70" dirty="0">
                <a:solidFill>
                  <a:srgbClr val="234E9C"/>
                </a:solidFill>
                <a:latin typeface="Arial"/>
                <a:cs typeface="Arial"/>
              </a:rPr>
              <a:t>È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integrata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nella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rete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europea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 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associazioni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categoria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che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fanno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parte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 </a:t>
            </a:r>
            <a:r>
              <a:rPr sz="698" spc="-25" dirty="0">
                <a:solidFill>
                  <a:srgbClr val="234E9C"/>
                </a:solidFill>
                <a:latin typeface="Arial"/>
                <a:cs typeface="Arial"/>
              </a:rPr>
              <a:t>APPLiA 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(Associazione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Europea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dei 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Costruttori di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Apparecchi Domestici, </a:t>
            </a: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con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sede 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a 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Bruxelles)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per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gli elettrodomestici,  </a:t>
            </a:r>
            <a:r>
              <a:rPr sz="698" spc="-40" dirty="0">
                <a:solidFill>
                  <a:srgbClr val="234E9C"/>
                </a:solidFill>
                <a:latin typeface="Arial"/>
                <a:cs typeface="Arial"/>
              </a:rPr>
              <a:t>EFCEM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(European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Federation </a:t>
            </a:r>
            <a:r>
              <a:rPr sz="698" spc="40" dirty="0">
                <a:solidFill>
                  <a:srgbClr val="234E9C"/>
                </a:solidFill>
                <a:latin typeface="Arial"/>
                <a:cs typeface="Arial"/>
              </a:rPr>
              <a:t>of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Catering Equipment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Manufacturers)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per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gli 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apparecchi professionali per ristorazione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ospitalità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ed </a:t>
            </a:r>
            <a:r>
              <a:rPr sz="698" spc="-40" dirty="0">
                <a:solidFill>
                  <a:srgbClr val="234E9C"/>
                </a:solidFill>
                <a:latin typeface="Arial"/>
                <a:cs typeface="Arial"/>
              </a:rPr>
              <a:t>ECA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(European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Chimneys 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Association).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Gli 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Associati </a:t>
            </a:r>
            <a:r>
              <a:rPr sz="698" spc="-25" dirty="0">
                <a:solidFill>
                  <a:srgbClr val="234E9C"/>
                </a:solidFill>
                <a:latin typeface="Arial"/>
                <a:cs typeface="Arial"/>
              </a:rPr>
              <a:t>APPLiA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Italia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sono strutturati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in gruppi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specialistici: 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Apparecchiature professionali per ristorazione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ospitalità </a:t>
            </a:r>
            <a:r>
              <a:rPr sz="698" spc="-40" dirty="0">
                <a:solidFill>
                  <a:srgbClr val="234E9C"/>
                </a:solidFill>
                <a:latin typeface="Arial"/>
                <a:cs typeface="Arial"/>
              </a:rPr>
              <a:t>(EFCEM 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Italia), 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Apparecchi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domestici 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a 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biomassa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(Unicalor),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Camini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canne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fumarie 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(Assocamini), 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Cappe da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cucina,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Componenti,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Grandi Elettrodomestici,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Piccoli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Elettrodomestici,  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Scaldacqua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elettrici.</a:t>
            </a:r>
            <a:endParaRPr sz="698" dirty="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992884" y="3776867"/>
            <a:ext cx="615836" cy="34963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4" name="object 64"/>
          <p:cNvSpPr/>
          <p:nvPr/>
        </p:nvSpPr>
        <p:spPr>
          <a:xfrm>
            <a:off x="7944854" y="3744272"/>
            <a:ext cx="466264" cy="42770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5" name="object 65"/>
          <p:cNvSpPr/>
          <p:nvPr/>
        </p:nvSpPr>
        <p:spPr>
          <a:xfrm>
            <a:off x="7062272" y="3773112"/>
            <a:ext cx="377291" cy="35585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6" name="object 66"/>
          <p:cNvSpPr/>
          <p:nvPr/>
        </p:nvSpPr>
        <p:spPr>
          <a:xfrm>
            <a:off x="5218669" y="3741241"/>
            <a:ext cx="310157" cy="40545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5" name="object 105"/>
          <p:cNvSpPr/>
          <p:nvPr/>
        </p:nvSpPr>
        <p:spPr>
          <a:xfrm>
            <a:off x="518604" y="845703"/>
            <a:ext cx="557441" cy="62076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6" name="object 9">
            <a:extLst>
              <a:ext uri="{FF2B5EF4-FFF2-40B4-BE49-F238E27FC236}">
                <a16:creationId xmlns:a16="http://schemas.microsoft.com/office/drawing/2014/main" id="{AEDD1C76-588C-1726-2234-148453C5965B}"/>
              </a:ext>
            </a:extLst>
          </p:cNvPr>
          <p:cNvSpPr txBox="1">
            <a:spLocks/>
          </p:cNvSpPr>
          <p:nvPr/>
        </p:nvSpPr>
        <p:spPr>
          <a:xfrm>
            <a:off x="4740706" y="568038"/>
            <a:ext cx="3818977" cy="328808"/>
          </a:xfrm>
          <a:prstGeom prst="rect">
            <a:avLst/>
          </a:prstGeom>
        </p:spPr>
        <p:txBody>
          <a:bodyPr vert="horz" wrap="square" lIns="0" tIns="51308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68" marR="5067" algn="ctr">
              <a:lnSpc>
                <a:spcPct val="100000"/>
              </a:lnSpc>
              <a:spcBef>
                <a:spcPts val="404"/>
              </a:spcBef>
            </a:pPr>
            <a:r>
              <a:rPr lang="it-IT" sz="1800" spc="-15" dirty="0">
                <a:solidFill>
                  <a:schemeClr val="accent1">
                    <a:lumMod val="75000"/>
                  </a:schemeClr>
                </a:solidFill>
              </a:rPr>
              <a:t>Il valore degli elettrodomestici in Italia</a:t>
            </a:r>
            <a:endParaRPr lang="it-IT" sz="1800" spc="-25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61" y="0"/>
            <a:ext cx="4518172" cy="51323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" name="object 3"/>
          <p:cNvSpPr txBox="1"/>
          <p:nvPr/>
        </p:nvSpPr>
        <p:spPr>
          <a:xfrm>
            <a:off x="3443618" y="3566498"/>
            <a:ext cx="388296" cy="190991"/>
          </a:xfrm>
          <a:prstGeom prst="rect">
            <a:avLst/>
          </a:prstGeom>
        </p:spPr>
        <p:txBody>
          <a:bodyPr vert="horz" wrap="square" lIns="0" tIns="24704" rIns="0" bIns="0" rtlCol="0">
            <a:spAutoFit/>
          </a:bodyPr>
          <a:lstStyle/>
          <a:p>
            <a:pPr marL="12668">
              <a:spcBef>
                <a:spcPts val="195"/>
              </a:spcBef>
            </a:pP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CAPPE</a:t>
            </a:r>
            <a:endParaRPr sz="499">
              <a:latin typeface="Lucida Sans"/>
              <a:cs typeface="Lucida Sans"/>
            </a:endParaRPr>
          </a:p>
          <a:p>
            <a:pPr marL="12668">
              <a:spcBef>
                <a:spcPts val="95"/>
              </a:spcBef>
            </a:pPr>
            <a:r>
              <a:rPr sz="499" spc="-5" dirty="0">
                <a:solidFill>
                  <a:srgbClr val="FFFFFF"/>
                </a:solidFill>
                <a:latin typeface="Lucida Sans"/>
                <a:cs typeface="Lucida Sans"/>
              </a:rPr>
              <a:t>DA</a:t>
            </a:r>
            <a:r>
              <a:rPr sz="499" spc="-10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CUCINA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18684" y="2620905"/>
            <a:ext cx="691079" cy="203976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2668" marR="5067">
              <a:lnSpc>
                <a:spcPct val="132000"/>
              </a:lnSpc>
              <a:spcBef>
                <a:spcPts val="100"/>
              </a:spcBef>
            </a:pPr>
            <a:r>
              <a:rPr sz="499" spc="35" dirty="0">
                <a:solidFill>
                  <a:srgbClr val="FFFFFF"/>
                </a:solidFill>
                <a:latin typeface="Lucida Sans"/>
                <a:cs typeface="Lucida Sans"/>
              </a:rPr>
              <a:t>PICCOLI  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ELETTRODOMESTICI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8646" y="1571934"/>
            <a:ext cx="691079" cy="203976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2668" marR="5067">
              <a:lnSpc>
                <a:spcPct val="132000"/>
              </a:lnSpc>
              <a:spcBef>
                <a:spcPts val="100"/>
              </a:spcBef>
            </a:pPr>
            <a:r>
              <a:rPr sz="499" spc="15" dirty="0">
                <a:solidFill>
                  <a:srgbClr val="FFFFFF"/>
                </a:solidFill>
                <a:latin typeface="Lucida Sans"/>
                <a:cs typeface="Lucida Sans"/>
              </a:rPr>
              <a:t>GRANDI  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ELETTRODOMESTICI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6788" y="2660431"/>
            <a:ext cx="211568" cy="89419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2668">
              <a:spcBef>
                <a:spcPts val="100"/>
              </a:spcBef>
              <a:tabLst>
                <a:tab pos="198258" algn="l"/>
              </a:tabLst>
            </a:pPr>
            <a:r>
              <a:rPr sz="499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"/>
                <a:cs typeface="Lucida Sans"/>
              </a:rPr>
              <a:t> 	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022" y="2535771"/>
            <a:ext cx="456706" cy="294163"/>
          </a:xfrm>
          <a:prstGeom prst="rect">
            <a:avLst/>
          </a:prstGeom>
        </p:spPr>
        <p:txBody>
          <a:bodyPr vert="horz" wrap="square" lIns="0" tIns="18370" rIns="0" bIns="0" rtlCol="0">
            <a:spAutoFit/>
          </a:bodyPr>
          <a:lstStyle/>
          <a:p>
            <a:pPr marL="32937" marR="5067" indent="-20903" algn="just">
              <a:lnSpc>
                <a:spcPct val="124000"/>
              </a:lnSpc>
              <a:spcBef>
                <a:spcPts val="145"/>
              </a:spcBef>
            </a:pP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APPARECCHI  </a:t>
            </a:r>
            <a:r>
              <a:rPr sz="499" spc="-30" dirty="0">
                <a:solidFill>
                  <a:srgbClr val="FFFFFF"/>
                </a:solidFill>
                <a:latin typeface="Lucida Sans"/>
                <a:cs typeface="Lucida Sans"/>
              </a:rPr>
              <a:t>A </a:t>
            </a:r>
            <a:r>
              <a:rPr sz="499" spc="15" dirty="0">
                <a:solidFill>
                  <a:srgbClr val="FFFFFF"/>
                </a:solidFill>
                <a:latin typeface="Lucida Sans"/>
                <a:cs typeface="Lucida Sans"/>
              </a:rPr>
              <a:t>BIOMASSA  (UNICALOR)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99527" y="4308377"/>
            <a:ext cx="476344" cy="203976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74743" marR="5067" indent="-62074">
              <a:lnSpc>
                <a:spcPct val="132000"/>
              </a:lnSpc>
              <a:spcBef>
                <a:spcPts val="100"/>
              </a:spcBef>
            </a:pP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99" spc="3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99" spc="-2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D</a:t>
            </a:r>
            <a:r>
              <a:rPr sz="499" spc="-2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3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99" spc="45" dirty="0">
                <a:solidFill>
                  <a:srgbClr val="FFFFFF"/>
                </a:solidFill>
                <a:latin typeface="Lucida Sans"/>
                <a:cs typeface="Lucida Sans"/>
              </a:rPr>
              <a:t>Q</a:t>
            </a:r>
            <a:r>
              <a:rPr sz="499" spc="35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499" spc="-20" dirty="0">
                <a:solidFill>
                  <a:srgbClr val="FFFFFF"/>
                </a:solidFill>
                <a:latin typeface="Lucida Sans"/>
                <a:cs typeface="Lucida Sans"/>
              </a:rPr>
              <a:t>A  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ELETTRICI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 idx="4294967295"/>
          </p:nvPr>
        </p:nvSpPr>
        <p:spPr>
          <a:xfrm>
            <a:off x="145022" y="371475"/>
            <a:ext cx="4373150" cy="277320"/>
          </a:xfrm>
          <a:prstGeom prst="rect">
            <a:avLst/>
          </a:prstGeom>
        </p:spPr>
        <p:txBody>
          <a:bodyPr vert="horz" wrap="square" lIns="0" tIns="51308" rIns="0" bIns="0" rtlCol="0">
            <a:spAutoFit/>
          </a:bodyPr>
          <a:lstStyle/>
          <a:p>
            <a:pPr marL="12668" marR="5067" algn="ctr">
              <a:lnSpc>
                <a:spcPts val="1486"/>
              </a:lnSpc>
              <a:spcBef>
                <a:spcPts val="404"/>
              </a:spcBef>
            </a:pPr>
            <a:r>
              <a:rPr sz="2400" spc="-15" dirty="0"/>
              <a:t>Gruppi</a:t>
            </a:r>
            <a:r>
              <a:rPr sz="2400" spc="-209" dirty="0"/>
              <a:t> </a:t>
            </a:r>
            <a:r>
              <a:rPr sz="2400" spc="-25" dirty="0"/>
              <a:t>specialistici  rappresentati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36032" y="1617542"/>
            <a:ext cx="254008" cy="194189"/>
          </a:xfrm>
          <a:prstGeom prst="rect">
            <a:avLst/>
          </a:prstGeom>
        </p:spPr>
        <p:txBody>
          <a:bodyPr vert="horz" wrap="square" lIns="0" tIns="27870" rIns="0" bIns="0" rtlCol="0">
            <a:spAutoFit/>
          </a:bodyPr>
          <a:lstStyle/>
          <a:p>
            <a:pPr marL="128583">
              <a:spcBef>
                <a:spcPts val="218"/>
              </a:spcBef>
            </a:pPr>
            <a:r>
              <a:rPr sz="499" u="dbl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"/>
                <a:cs typeface="Lucida Sans"/>
              </a:rPr>
              <a:t> </a:t>
            </a:r>
            <a:r>
              <a:rPr sz="499" u="dbl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"/>
                <a:cs typeface="Lucida Sans"/>
              </a:rPr>
              <a:t> </a:t>
            </a:r>
            <a:endParaRPr sz="499">
              <a:latin typeface="Lucida Sans"/>
              <a:cs typeface="Lucida Sans"/>
            </a:endParaRPr>
          </a:p>
          <a:p>
            <a:pPr marL="128583">
              <a:spcBef>
                <a:spcPts val="120"/>
              </a:spcBef>
            </a:pPr>
            <a:r>
              <a:rPr sz="499" u="dbl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"/>
                <a:cs typeface="Lucida Sans"/>
              </a:rPr>
              <a:t> </a:t>
            </a:r>
            <a:r>
              <a:rPr sz="499" u="dbl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"/>
                <a:cs typeface="Lucida Sans"/>
              </a:rPr>
              <a:t> 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253" y="1508083"/>
            <a:ext cx="658140" cy="494080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26048" marR="5067" indent="-114014" algn="r">
              <a:lnSpc>
                <a:spcPct val="132000"/>
              </a:lnSpc>
              <a:spcBef>
                <a:spcPts val="100"/>
              </a:spcBef>
            </a:pPr>
            <a:r>
              <a:rPr sz="499" spc="1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499" spc="4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499" spc="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99" spc="30" dirty="0">
                <a:solidFill>
                  <a:srgbClr val="FFFFFF"/>
                </a:solidFill>
                <a:latin typeface="Lucida Sans"/>
                <a:cs typeface="Lucida Sans"/>
              </a:rPr>
              <a:t>ECC</a:t>
            </a:r>
            <a:r>
              <a:rPr sz="499" spc="35" dirty="0">
                <a:solidFill>
                  <a:srgbClr val="FFFFFF"/>
                </a:solidFill>
                <a:latin typeface="Lucida Sans"/>
                <a:cs typeface="Lucida Sans"/>
              </a:rPr>
              <a:t>H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499" spc="-4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15" dirty="0">
                <a:solidFill>
                  <a:srgbClr val="FFFFFF"/>
                </a:solidFill>
                <a:latin typeface="Lucida Sans"/>
                <a:cs typeface="Lucida Sans"/>
              </a:rPr>
              <a:t>TU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99" spc="10" dirty="0">
                <a:solidFill>
                  <a:srgbClr val="FFFFFF"/>
                </a:solidFill>
                <a:latin typeface="Lucida Sans"/>
                <a:cs typeface="Lucida Sans"/>
              </a:rPr>
              <a:t>E  </a:t>
            </a:r>
            <a:r>
              <a:rPr sz="499" spc="4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499" spc="35" dirty="0">
                <a:solidFill>
                  <a:srgbClr val="FFFFFF"/>
                </a:solidFill>
                <a:latin typeface="Lucida Sans"/>
                <a:cs typeface="Lucida Sans"/>
              </a:rPr>
              <a:t>RO</a:t>
            </a:r>
            <a:r>
              <a:rPr sz="499" spc="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99" spc="3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SS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499" spc="3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99" spc="-2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30" dirty="0">
                <a:solidFill>
                  <a:srgbClr val="FFFFFF"/>
                </a:solidFill>
                <a:latin typeface="Lucida Sans"/>
                <a:cs typeface="Lucida Sans"/>
              </a:rPr>
              <a:t>LI</a:t>
            </a:r>
            <a:endParaRPr sz="499">
              <a:latin typeface="Lucida Sans"/>
              <a:cs typeface="Lucida Sans"/>
            </a:endParaRPr>
          </a:p>
          <a:p>
            <a:pPr marR="9501" algn="r">
              <a:spcBef>
                <a:spcPts val="120"/>
              </a:spcBef>
            </a:pPr>
            <a:r>
              <a:rPr sz="499" spc="4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499" spc="4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99" spc="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99" spc="-7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RI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99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99" spc="3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99" spc="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99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ZI</a:t>
            </a:r>
            <a:r>
              <a:rPr sz="499" spc="3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99" spc="1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endParaRPr sz="499">
              <a:latin typeface="Lucida Sans"/>
              <a:cs typeface="Lucida Sans"/>
            </a:endParaRPr>
          </a:p>
          <a:p>
            <a:pPr marR="6968" algn="r">
              <a:spcBef>
                <a:spcPts val="95"/>
              </a:spcBef>
            </a:pPr>
            <a:r>
              <a:rPr sz="499" spc="1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99" spc="-9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99" spc="3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99" spc="5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499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99" spc="-2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LI</a:t>
            </a:r>
            <a:r>
              <a:rPr sz="499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99" spc="-30" dirty="0">
                <a:solidFill>
                  <a:srgbClr val="FFFFFF"/>
                </a:solidFill>
                <a:latin typeface="Lucida Sans"/>
                <a:cs typeface="Lucida Sans"/>
              </a:rPr>
              <a:t>À</a:t>
            </a:r>
            <a:endParaRPr sz="499">
              <a:latin typeface="Lucida Sans"/>
              <a:cs typeface="Lucida Sans"/>
            </a:endParaRPr>
          </a:p>
          <a:p>
            <a:pPr marR="5701" algn="r">
              <a:spcBef>
                <a:spcPts val="95"/>
              </a:spcBef>
            </a:pPr>
            <a:r>
              <a:rPr sz="499" spc="15" dirty="0">
                <a:solidFill>
                  <a:srgbClr val="FFFFFF"/>
                </a:solidFill>
                <a:latin typeface="Lucida Sans"/>
                <a:cs typeface="Lucida Sans"/>
              </a:rPr>
              <a:t>(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99" spc="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99" spc="3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99" spc="3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99" spc="5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499" spc="-6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99" spc="10" dirty="0">
                <a:solidFill>
                  <a:srgbClr val="FFFFFF"/>
                </a:solidFill>
                <a:latin typeface="Lucida Sans"/>
                <a:cs typeface="Lucida Sans"/>
              </a:rPr>
              <a:t>It</a:t>
            </a:r>
            <a:r>
              <a:rPr sz="499" spc="-5" dirty="0">
                <a:solidFill>
                  <a:srgbClr val="FFFFFF"/>
                </a:solidFill>
                <a:latin typeface="Lucida Sans"/>
                <a:cs typeface="Lucida Sans"/>
              </a:rPr>
              <a:t>al</a:t>
            </a:r>
            <a:r>
              <a:rPr sz="499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499" spc="-5" dirty="0">
                <a:solidFill>
                  <a:srgbClr val="FFFFFF"/>
                </a:solidFill>
                <a:latin typeface="Lucida Sans"/>
                <a:cs typeface="Lucida Sans"/>
              </a:rPr>
              <a:t>a)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03687" y="1033768"/>
            <a:ext cx="487746" cy="89419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2668">
              <a:spcBef>
                <a:spcPts val="100"/>
              </a:spcBef>
            </a:pPr>
            <a:r>
              <a:rPr sz="499" spc="30" dirty="0">
                <a:solidFill>
                  <a:srgbClr val="FFFFFF"/>
                </a:solidFill>
                <a:latin typeface="Lucida Sans"/>
                <a:cs typeface="Lucida Sans"/>
              </a:rPr>
              <a:t>COMPONENTI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3029" y="3472242"/>
            <a:ext cx="609365" cy="294163"/>
          </a:xfrm>
          <a:prstGeom prst="rect">
            <a:avLst/>
          </a:prstGeom>
        </p:spPr>
        <p:txBody>
          <a:bodyPr vert="horz" wrap="square" lIns="0" tIns="18370" rIns="0" bIns="0" rtlCol="0">
            <a:spAutoFit/>
          </a:bodyPr>
          <a:lstStyle/>
          <a:p>
            <a:pPr marL="12668" marR="5067" indent="347110" algn="r">
              <a:lnSpc>
                <a:spcPct val="124000"/>
              </a:lnSpc>
              <a:spcBef>
                <a:spcPts val="145"/>
              </a:spcBef>
            </a:pPr>
            <a:r>
              <a:rPr sz="499" spc="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99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15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499" spc="10" dirty="0">
                <a:solidFill>
                  <a:srgbClr val="FFFFFF"/>
                </a:solidFill>
                <a:latin typeface="Lucida Sans"/>
                <a:cs typeface="Lucida Sans"/>
              </a:rPr>
              <a:t>I  </a:t>
            </a:r>
            <a:r>
              <a:rPr sz="499" spc="1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99" spc="-8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CANNE</a:t>
            </a:r>
            <a:r>
              <a:rPr sz="499" spc="-7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99" spc="15" dirty="0">
                <a:solidFill>
                  <a:srgbClr val="FFFFFF"/>
                </a:solidFill>
                <a:latin typeface="Lucida Sans"/>
                <a:cs typeface="Lucida Sans"/>
              </a:rPr>
              <a:t>FUMARIE </a:t>
            </a:r>
            <a:r>
              <a:rPr sz="499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99" dirty="0">
                <a:solidFill>
                  <a:srgbClr val="FFFFFF"/>
                </a:solidFill>
                <a:latin typeface="Lucida Sans"/>
                <a:cs typeface="Lucida Sans"/>
              </a:rPr>
              <a:t>(</a:t>
            </a:r>
            <a:r>
              <a:rPr sz="499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SS</a:t>
            </a:r>
            <a:r>
              <a:rPr sz="499" spc="3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99" spc="3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99" spc="-2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99" spc="2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499" spc="25" dirty="0">
                <a:solidFill>
                  <a:srgbClr val="FFFFFF"/>
                </a:solidFill>
                <a:latin typeface="Lucida Sans"/>
                <a:cs typeface="Lucida Sans"/>
              </a:rPr>
              <a:t>INI</a:t>
            </a:r>
            <a:r>
              <a:rPr sz="499" spc="-10" dirty="0">
                <a:solidFill>
                  <a:srgbClr val="FFFFFF"/>
                </a:solidFill>
                <a:latin typeface="Lucida Sans"/>
                <a:cs typeface="Lucida Sans"/>
              </a:rPr>
              <a:t>)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20552" y="1333899"/>
            <a:ext cx="4271259" cy="2225894"/>
          </a:xfrm>
          <a:custGeom>
            <a:avLst/>
            <a:gdLst/>
            <a:ahLst/>
            <a:cxnLst/>
            <a:rect l="l" t="t" r="r" b="b"/>
            <a:pathLst>
              <a:path w="4281805" h="2231390">
                <a:moveTo>
                  <a:pt x="4102989" y="0"/>
                </a:moveTo>
                <a:lnTo>
                  <a:pt x="0" y="0"/>
                </a:lnTo>
                <a:lnTo>
                  <a:pt x="0" y="2231071"/>
                </a:lnTo>
                <a:lnTo>
                  <a:pt x="4102989" y="2231071"/>
                </a:lnTo>
                <a:lnTo>
                  <a:pt x="4143839" y="2225339"/>
                </a:lnTo>
                <a:lnTo>
                  <a:pt x="4181406" y="2209024"/>
                </a:lnTo>
                <a:lnTo>
                  <a:pt x="4214596" y="2183447"/>
                </a:lnTo>
                <a:lnTo>
                  <a:pt x="4242314" y="2149933"/>
                </a:lnTo>
                <a:lnTo>
                  <a:pt x="4263468" y="2109805"/>
                </a:lnTo>
                <a:lnTo>
                  <a:pt x="4276962" y="2064385"/>
                </a:lnTo>
                <a:lnTo>
                  <a:pt x="4281703" y="2014993"/>
                </a:lnTo>
                <a:lnTo>
                  <a:pt x="4281703" y="216076"/>
                </a:lnTo>
                <a:lnTo>
                  <a:pt x="4276962" y="166686"/>
                </a:lnTo>
                <a:lnTo>
                  <a:pt x="4263468" y="121265"/>
                </a:lnTo>
                <a:lnTo>
                  <a:pt x="4242314" y="81136"/>
                </a:lnTo>
                <a:lnTo>
                  <a:pt x="4214596" y="47623"/>
                </a:lnTo>
                <a:lnTo>
                  <a:pt x="4181406" y="22047"/>
                </a:lnTo>
                <a:lnTo>
                  <a:pt x="4143839" y="5731"/>
                </a:lnTo>
                <a:lnTo>
                  <a:pt x="4102989" y="0"/>
                </a:lnTo>
                <a:close/>
              </a:path>
            </a:pathLst>
          </a:custGeom>
          <a:solidFill>
            <a:srgbClr val="A8E1F4">
              <a:alpha val="19999"/>
            </a:srgbClr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5" name="object 15"/>
          <p:cNvSpPr txBox="1"/>
          <p:nvPr/>
        </p:nvSpPr>
        <p:spPr>
          <a:xfrm>
            <a:off x="7577364" y="3007047"/>
            <a:ext cx="522585" cy="89419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2668">
              <a:spcBef>
                <a:spcPts val="100"/>
              </a:spcBef>
            </a:pPr>
            <a:r>
              <a:rPr sz="499" spc="30" dirty="0">
                <a:solidFill>
                  <a:srgbClr val="234E9C"/>
                </a:solidFill>
                <a:latin typeface="Lucida Sans"/>
                <a:cs typeface="Lucida Sans"/>
              </a:rPr>
              <a:t>CO</a:t>
            </a:r>
            <a:r>
              <a:rPr sz="499" spc="25" dirty="0">
                <a:solidFill>
                  <a:srgbClr val="234E9C"/>
                </a:solidFill>
                <a:latin typeface="Lucida Sans"/>
                <a:cs typeface="Lucida Sans"/>
              </a:rPr>
              <a:t>NN</a:t>
            </a:r>
            <a:r>
              <a:rPr sz="499" spc="35" dirty="0">
                <a:solidFill>
                  <a:srgbClr val="234E9C"/>
                </a:solidFill>
                <a:latin typeface="Lucida Sans"/>
                <a:cs typeface="Lucida Sans"/>
              </a:rPr>
              <a:t>E</a:t>
            </a:r>
            <a:r>
              <a:rPr sz="499" spc="15" dirty="0">
                <a:solidFill>
                  <a:srgbClr val="234E9C"/>
                </a:solidFill>
                <a:latin typeface="Lucida Sans"/>
                <a:cs typeface="Lucida Sans"/>
              </a:rPr>
              <a:t>C</a:t>
            </a:r>
            <a:r>
              <a:rPr sz="499" spc="10" dirty="0">
                <a:solidFill>
                  <a:srgbClr val="234E9C"/>
                </a:solidFill>
                <a:latin typeface="Lucida Sans"/>
                <a:cs typeface="Lucida Sans"/>
              </a:rPr>
              <a:t>T</a:t>
            </a:r>
            <a:r>
              <a:rPr sz="499" spc="25" dirty="0">
                <a:solidFill>
                  <a:srgbClr val="234E9C"/>
                </a:solidFill>
                <a:latin typeface="Lucida Sans"/>
                <a:cs typeface="Lucida Sans"/>
              </a:rPr>
              <a:t>I</a:t>
            </a:r>
            <a:r>
              <a:rPr sz="499" spc="15" dirty="0">
                <a:solidFill>
                  <a:srgbClr val="234E9C"/>
                </a:solidFill>
                <a:latin typeface="Lucida Sans"/>
                <a:cs typeface="Lucida Sans"/>
              </a:rPr>
              <a:t>V</a:t>
            </a:r>
            <a:r>
              <a:rPr sz="499" spc="25" dirty="0">
                <a:solidFill>
                  <a:srgbClr val="234E9C"/>
                </a:solidFill>
                <a:latin typeface="Lucida Sans"/>
                <a:cs typeface="Lucida Sans"/>
              </a:rPr>
              <a:t>I</a:t>
            </a:r>
            <a:r>
              <a:rPr sz="499" dirty="0">
                <a:solidFill>
                  <a:srgbClr val="234E9C"/>
                </a:solidFill>
                <a:latin typeface="Lucida Sans"/>
                <a:cs typeface="Lucida Sans"/>
              </a:rPr>
              <a:t>T</a:t>
            </a:r>
            <a:r>
              <a:rPr sz="499" spc="-10" dirty="0">
                <a:solidFill>
                  <a:srgbClr val="234E9C"/>
                </a:solidFill>
                <a:latin typeface="Lucida Sans"/>
                <a:cs typeface="Lucida Sans"/>
              </a:rPr>
              <a:t>Y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02349" y="2994885"/>
            <a:ext cx="542855" cy="190991"/>
          </a:xfrm>
          <a:prstGeom prst="rect">
            <a:avLst/>
          </a:prstGeom>
        </p:spPr>
        <p:txBody>
          <a:bodyPr vert="horz" wrap="square" lIns="0" tIns="24704" rIns="0" bIns="0" rtlCol="0">
            <a:spAutoFit/>
          </a:bodyPr>
          <a:lstStyle/>
          <a:p>
            <a:pPr algn="ctr">
              <a:spcBef>
                <a:spcPts val="195"/>
              </a:spcBef>
            </a:pPr>
            <a:r>
              <a:rPr sz="499" spc="20" dirty="0">
                <a:solidFill>
                  <a:srgbClr val="234E9C"/>
                </a:solidFill>
                <a:latin typeface="Lucida Sans"/>
                <a:cs typeface="Lucida Sans"/>
              </a:rPr>
              <a:t>RICERCA</a:t>
            </a:r>
            <a:endParaRPr sz="499">
              <a:latin typeface="Lucida Sans"/>
              <a:cs typeface="Lucida Sans"/>
            </a:endParaRPr>
          </a:p>
          <a:p>
            <a:pPr algn="ctr">
              <a:spcBef>
                <a:spcPts val="95"/>
              </a:spcBef>
            </a:pPr>
            <a:r>
              <a:rPr sz="499" spc="15" dirty="0">
                <a:solidFill>
                  <a:srgbClr val="234E9C"/>
                </a:solidFill>
                <a:latin typeface="Lucida Sans"/>
                <a:cs typeface="Lucida Sans"/>
              </a:rPr>
              <a:t>E</a:t>
            </a:r>
            <a:r>
              <a:rPr sz="499" spc="-85" dirty="0">
                <a:solidFill>
                  <a:srgbClr val="234E9C"/>
                </a:solidFill>
                <a:latin typeface="Lucida Sans"/>
                <a:cs typeface="Lucida Sans"/>
              </a:rPr>
              <a:t> </a:t>
            </a:r>
            <a:r>
              <a:rPr sz="499" spc="20" dirty="0">
                <a:solidFill>
                  <a:srgbClr val="234E9C"/>
                </a:solidFill>
                <a:latin typeface="Lucida Sans"/>
                <a:cs typeface="Lucida Sans"/>
              </a:rPr>
              <a:t>INNOVAZIONE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85309" y="4107705"/>
            <a:ext cx="467476" cy="203976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2668" marR="5067" indent="43072">
              <a:lnSpc>
                <a:spcPct val="132000"/>
              </a:lnSpc>
              <a:spcBef>
                <a:spcPts val="100"/>
              </a:spcBef>
            </a:pPr>
            <a:r>
              <a:rPr sz="499" spc="25" dirty="0">
                <a:solidFill>
                  <a:srgbClr val="234E9C"/>
                </a:solidFill>
                <a:latin typeface="Lucida Sans"/>
                <a:cs typeface="Lucida Sans"/>
              </a:rPr>
              <a:t>SOSTEGNO  </a:t>
            </a:r>
            <a:r>
              <a:rPr sz="499" spc="10" dirty="0">
                <a:solidFill>
                  <a:srgbClr val="234E9C"/>
                </a:solidFill>
                <a:latin typeface="Lucida Sans"/>
                <a:cs typeface="Lucida Sans"/>
              </a:rPr>
              <a:t>ALLE</a:t>
            </a:r>
            <a:r>
              <a:rPr sz="499" spc="-114" dirty="0">
                <a:solidFill>
                  <a:srgbClr val="234E9C"/>
                </a:solidFill>
                <a:latin typeface="Lucida Sans"/>
                <a:cs typeface="Lucida Sans"/>
              </a:rPr>
              <a:t> </a:t>
            </a:r>
            <a:r>
              <a:rPr sz="499" spc="25" dirty="0">
                <a:solidFill>
                  <a:srgbClr val="234E9C"/>
                </a:solidFill>
                <a:latin typeface="Lucida Sans"/>
                <a:cs typeface="Lucida Sans"/>
              </a:rPr>
              <a:t>IMPRESE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26458" y="1488827"/>
            <a:ext cx="3473763" cy="663841"/>
          </a:xfrm>
          <a:prstGeom prst="rect">
            <a:avLst/>
          </a:prstGeom>
        </p:spPr>
        <p:txBody>
          <a:bodyPr vert="horz" wrap="square" lIns="0" tIns="20903" rIns="0" bIns="0" rtlCol="0">
            <a:spAutoFit/>
          </a:bodyPr>
          <a:lstStyle/>
          <a:p>
            <a:pPr marL="12668" marR="5067" algn="just">
              <a:lnSpc>
                <a:spcPts val="788"/>
              </a:lnSpc>
              <a:spcBef>
                <a:spcPts val="165"/>
              </a:spcBef>
            </a:pP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Il settore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è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all’avanguardia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nella ricerca, sviluppo,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produzione di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apparecchi 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domestici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professionali </a:t>
            </a: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con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alto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livello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sostenibilità. </a:t>
            </a:r>
            <a:r>
              <a:rPr sz="698" spc="-25" dirty="0">
                <a:solidFill>
                  <a:srgbClr val="234E9C"/>
                </a:solidFill>
                <a:latin typeface="Arial"/>
                <a:cs typeface="Arial"/>
              </a:rPr>
              <a:t>APPLiA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Italia </a:t>
            </a:r>
            <a:r>
              <a:rPr sz="698" spc="-15" dirty="0">
                <a:solidFill>
                  <a:srgbClr val="234E9C"/>
                </a:solidFill>
                <a:latin typeface="Arial"/>
                <a:cs typeface="Arial"/>
              </a:rPr>
              <a:t>si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pone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quale 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parte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attiva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nel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dialogo </a:t>
            </a: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con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gli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interlocutori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istituzionali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italiani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ed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europei</a:t>
            </a:r>
            <a:r>
              <a:rPr sz="698" spc="-8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con</a:t>
            </a:r>
            <a:endParaRPr sz="698">
              <a:latin typeface="Arial"/>
              <a:cs typeface="Arial"/>
            </a:endParaRPr>
          </a:p>
          <a:p>
            <a:pPr marL="12668" marR="5067" algn="just">
              <a:lnSpc>
                <a:spcPct val="101400"/>
              </a:lnSpc>
              <a:spcBef>
                <a:spcPts val="50"/>
              </a:spcBef>
            </a:pP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tutti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gli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stakeholder della filiera.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Partecipa da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protagonista </a:t>
            </a:r>
            <a:r>
              <a:rPr sz="698" dirty="0">
                <a:solidFill>
                  <a:srgbClr val="234E9C"/>
                </a:solidFill>
                <a:latin typeface="Arial"/>
                <a:cs typeface="Arial"/>
              </a:rPr>
              <a:t>ai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tavoli </a:t>
            </a:r>
            <a:r>
              <a:rPr sz="698" spc="35" dirty="0">
                <a:solidFill>
                  <a:srgbClr val="234E9C"/>
                </a:solidFill>
                <a:latin typeface="Arial"/>
                <a:cs typeface="Arial"/>
              </a:rPr>
              <a:t>tecnico- 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normativi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dei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comitati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nazionali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internazionali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 </a:t>
            </a:r>
            <a:r>
              <a:rPr sz="698" spc="20" dirty="0">
                <a:solidFill>
                  <a:srgbClr val="234E9C"/>
                </a:solidFill>
                <a:latin typeface="Arial"/>
                <a:cs typeface="Arial"/>
              </a:rPr>
              <a:t>contribuisce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alla </a:t>
            </a:r>
            <a:r>
              <a:rPr sz="698" spc="10" dirty="0">
                <a:solidFill>
                  <a:srgbClr val="234E9C"/>
                </a:solidFill>
                <a:latin typeface="Arial"/>
                <a:cs typeface="Arial"/>
              </a:rPr>
              <a:t>realizzazione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 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studi</a:t>
            </a:r>
            <a:r>
              <a:rPr sz="698" spc="-2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30" dirty="0">
                <a:solidFill>
                  <a:srgbClr val="234E9C"/>
                </a:solidFill>
                <a:latin typeface="Arial"/>
                <a:cs typeface="Arial"/>
              </a:rPr>
              <a:t>economici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-5" dirty="0">
                <a:solidFill>
                  <a:srgbClr val="234E9C"/>
                </a:solidFill>
                <a:latin typeface="Arial"/>
                <a:cs typeface="Arial"/>
              </a:rPr>
              <a:t>e</a:t>
            </a:r>
            <a:r>
              <a:rPr sz="698" spc="-25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15" dirty="0">
                <a:solidFill>
                  <a:srgbClr val="234E9C"/>
                </a:solidFill>
                <a:latin typeface="Arial"/>
                <a:cs typeface="Arial"/>
              </a:rPr>
              <a:t>valutazioni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25" dirty="0">
                <a:solidFill>
                  <a:srgbClr val="234E9C"/>
                </a:solidFill>
                <a:latin typeface="Arial"/>
                <a:cs typeface="Arial"/>
              </a:rPr>
              <a:t>di</a:t>
            </a:r>
            <a:r>
              <a:rPr sz="698" spc="-20" dirty="0">
                <a:solidFill>
                  <a:srgbClr val="234E9C"/>
                </a:solidFill>
                <a:latin typeface="Arial"/>
                <a:cs typeface="Arial"/>
              </a:rPr>
              <a:t> </a:t>
            </a:r>
            <a:r>
              <a:rPr sz="698" spc="5" dirty="0">
                <a:solidFill>
                  <a:srgbClr val="234E9C"/>
                </a:solidFill>
                <a:latin typeface="Arial"/>
                <a:cs typeface="Arial"/>
              </a:rPr>
              <a:t>scenario.</a:t>
            </a:r>
            <a:endParaRPr sz="698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39364" y="2967521"/>
            <a:ext cx="817766" cy="203976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46952" marR="5067" indent="-134917">
              <a:lnSpc>
                <a:spcPct val="132000"/>
              </a:lnSpc>
              <a:spcBef>
                <a:spcPts val="100"/>
              </a:spcBef>
            </a:pPr>
            <a:r>
              <a:rPr sz="499" spc="15" dirty="0">
                <a:solidFill>
                  <a:srgbClr val="234E9C"/>
                </a:solidFill>
                <a:latin typeface="Lucida Sans"/>
                <a:cs typeface="Lucida Sans"/>
              </a:rPr>
              <a:t>LEADER</a:t>
            </a:r>
            <a:r>
              <a:rPr sz="499" spc="-25" dirty="0">
                <a:solidFill>
                  <a:srgbClr val="234E9C"/>
                </a:solidFill>
                <a:latin typeface="Lucida Sans"/>
                <a:cs typeface="Lucida Sans"/>
              </a:rPr>
              <a:t> </a:t>
            </a:r>
            <a:r>
              <a:rPr sz="499" dirty="0">
                <a:solidFill>
                  <a:srgbClr val="234E9C"/>
                </a:solidFill>
                <a:latin typeface="Lucida Sans"/>
                <a:cs typeface="Lucida Sans"/>
              </a:rPr>
              <a:t>TRA</a:t>
            </a:r>
            <a:r>
              <a:rPr sz="499" spc="-20" dirty="0">
                <a:solidFill>
                  <a:srgbClr val="234E9C"/>
                </a:solidFill>
                <a:latin typeface="Lucida Sans"/>
                <a:cs typeface="Lucida Sans"/>
              </a:rPr>
              <a:t> </a:t>
            </a:r>
            <a:r>
              <a:rPr sz="499" spc="10" dirty="0">
                <a:solidFill>
                  <a:srgbClr val="234E9C"/>
                </a:solidFill>
                <a:latin typeface="Lucida Sans"/>
                <a:cs typeface="Lucida Sans"/>
              </a:rPr>
              <a:t>I</a:t>
            </a:r>
            <a:r>
              <a:rPr sz="499" spc="-100" dirty="0">
                <a:solidFill>
                  <a:srgbClr val="234E9C"/>
                </a:solidFill>
                <a:latin typeface="Lucida Sans"/>
                <a:cs typeface="Lucida Sans"/>
              </a:rPr>
              <a:t> </a:t>
            </a:r>
            <a:r>
              <a:rPr sz="499" spc="20" dirty="0">
                <a:solidFill>
                  <a:srgbClr val="234E9C"/>
                </a:solidFill>
                <a:latin typeface="Lucida Sans"/>
                <a:cs typeface="Lucida Sans"/>
              </a:rPr>
              <a:t>COMPARTI  </a:t>
            </a:r>
            <a:r>
              <a:rPr sz="499" spc="15" dirty="0">
                <a:solidFill>
                  <a:srgbClr val="234E9C"/>
                </a:solidFill>
                <a:latin typeface="Lucida Sans"/>
                <a:cs typeface="Lucida Sans"/>
              </a:rPr>
              <a:t>MANIFATTURIERI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67465" y="4107705"/>
            <a:ext cx="508016" cy="203976"/>
          </a:xfrm>
          <a:prstGeom prst="rect">
            <a:avLst/>
          </a:prstGeom>
        </p:spPr>
        <p:txBody>
          <a:bodyPr vert="horz" wrap="square" lIns="0" tIns="12669" rIns="0" bIns="0" rtlCol="0">
            <a:spAutoFit/>
          </a:bodyPr>
          <a:lstStyle/>
          <a:p>
            <a:pPr marL="12668" marR="5067" indent="104513">
              <a:lnSpc>
                <a:spcPct val="132000"/>
              </a:lnSpc>
              <a:spcBef>
                <a:spcPts val="100"/>
              </a:spcBef>
            </a:pPr>
            <a:r>
              <a:rPr sz="499" dirty="0">
                <a:solidFill>
                  <a:srgbClr val="234E9C"/>
                </a:solidFill>
                <a:latin typeface="Lucida Sans"/>
                <a:cs typeface="Lucida Sans"/>
              </a:rPr>
              <a:t>ELEVATA  </a:t>
            </a:r>
            <a:r>
              <a:rPr sz="499" spc="25" dirty="0">
                <a:solidFill>
                  <a:srgbClr val="234E9C"/>
                </a:solidFill>
                <a:latin typeface="Lucida Sans"/>
                <a:cs typeface="Lucida Sans"/>
              </a:rPr>
              <a:t>S</a:t>
            </a:r>
            <a:r>
              <a:rPr sz="499" spc="35" dirty="0">
                <a:solidFill>
                  <a:srgbClr val="234E9C"/>
                </a:solidFill>
                <a:latin typeface="Lucida Sans"/>
                <a:cs typeface="Lucida Sans"/>
              </a:rPr>
              <a:t>O</a:t>
            </a:r>
            <a:r>
              <a:rPr sz="499" spc="10" dirty="0">
                <a:solidFill>
                  <a:srgbClr val="234E9C"/>
                </a:solidFill>
                <a:latin typeface="Lucida Sans"/>
                <a:cs typeface="Lucida Sans"/>
              </a:rPr>
              <a:t>ST</a:t>
            </a:r>
            <a:r>
              <a:rPr sz="499" spc="35" dirty="0">
                <a:solidFill>
                  <a:srgbClr val="234E9C"/>
                </a:solidFill>
                <a:latin typeface="Lucida Sans"/>
                <a:cs typeface="Lucida Sans"/>
              </a:rPr>
              <a:t>E</a:t>
            </a:r>
            <a:r>
              <a:rPr sz="499" spc="25" dirty="0">
                <a:solidFill>
                  <a:srgbClr val="234E9C"/>
                </a:solidFill>
                <a:latin typeface="Lucida Sans"/>
                <a:cs typeface="Lucida Sans"/>
              </a:rPr>
              <a:t>NI</a:t>
            </a:r>
            <a:r>
              <a:rPr sz="499" spc="50" dirty="0">
                <a:solidFill>
                  <a:srgbClr val="234E9C"/>
                </a:solidFill>
                <a:latin typeface="Lucida Sans"/>
                <a:cs typeface="Lucida Sans"/>
              </a:rPr>
              <a:t>B</a:t>
            </a:r>
            <a:r>
              <a:rPr sz="499" spc="25" dirty="0">
                <a:solidFill>
                  <a:srgbClr val="234E9C"/>
                </a:solidFill>
                <a:latin typeface="Lucida Sans"/>
                <a:cs typeface="Lucida Sans"/>
              </a:rPr>
              <a:t>ILI</a:t>
            </a:r>
            <a:r>
              <a:rPr sz="499" spc="-25" dirty="0">
                <a:solidFill>
                  <a:srgbClr val="234E9C"/>
                </a:solidFill>
                <a:latin typeface="Lucida Sans"/>
                <a:cs typeface="Lucida Sans"/>
              </a:rPr>
              <a:t>T</a:t>
            </a:r>
            <a:r>
              <a:rPr sz="499" spc="-30" dirty="0">
                <a:solidFill>
                  <a:srgbClr val="234E9C"/>
                </a:solidFill>
                <a:latin typeface="Lucida Sans"/>
                <a:cs typeface="Lucida Sans"/>
              </a:rPr>
              <a:t>À</a:t>
            </a:r>
            <a:endParaRPr sz="499">
              <a:latin typeface="Lucida Sans"/>
              <a:cs typeface="Lucida San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630164" y="2617159"/>
            <a:ext cx="393364" cy="308483"/>
          </a:xfrm>
          <a:custGeom>
            <a:avLst/>
            <a:gdLst/>
            <a:ahLst/>
            <a:cxnLst/>
            <a:rect l="l" t="t" r="r" b="b"/>
            <a:pathLst>
              <a:path w="394334" h="309244">
                <a:moveTo>
                  <a:pt x="324106" y="90588"/>
                </a:moveTo>
                <a:lnTo>
                  <a:pt x="197078" y="0"/>
                </a:lnTo>
                <a:lnTo>
                  <a:pt x="70062" y="90601"/>
                </a:lnTo>
                <a:lnTo>
                  <a:pt x="70062" y="286008"/>
                </a:lnTo>
                <a:lnTo>
                  <a:pt x="0" y="286008"/>
                </a:lnTo>
                <a:lnTo>
                  <a:pt x="0" y="309061"/>
                </a:lnTo>
                <a:lnTo>
                  <a:pt x="394169" y="309061"/>
                </a:lnTo>
                <a:lnTo>
                  <a:pt x="394169" y="286008"/>
                </a:lnTo>
                <a:lnTo>
                  <a:pt x="324106" y="286008"/>
                </a:lnTo>
                <a:lnTo>
                  <a:pt x="324106" y="90588"/>
                </a:lnTo>
                <a:close/>
              </a:path>
            </a:pathLst>
          </a:custGeom>
          <a:ln w="152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2" name="object 22"/>
          <p:cNvSpPr/>
          <p:nvPr/>
        </p:nvSpPr>
        <p:spPr>
          <a:xfrm>
            <a:off x="7630161" y="2532912"/>
            <a:ext cx="393364" cy="207134"/>
          </a:xfrm>
          <a:custGeom>
            <a:avLst/>
            <a:gdLst/>
            <a:ahLst/>
            <a:cxnLst/>
            <a:rect l="l" t="t" r="r" b="b"/>
            <a:pathLst>
              <a:path w="394334" h="207644">
                <a:moveTo>
                  <a:pt x="0" y="139449"/>
                </a:moveTo>
                <a:lnTo>
                  <a:pt x="0" y="207505"/>
                </a:lnTo>
                <a:lnTo>
                  <a:pt x="46958" y="207505"/>
                </a:lnTo>
                <a:lnTo>
                  <a:pt x="46958" y="163188"/>
                </a:lnTo>
                <a:lnTo>
                  <a:pt x="197091" y="56135"/>
                </a:lnTo>
                <a:lnTo>
                  <a:pt x="347211" y="163175"/>
                </a:lnTo>
                <a:lnTo>
                  <a:pt x="347211" y="207505"/>
                </a:lnTo>
                <a:lnTo>
                  <a:pt x="394169" y="207505"/>
                </a:lnTo>
                <a:lnTo>
                  <a:pt x="394169" y="139449"/>
                </a:lnTo>
                <a:lnTo>
                  <a:pt x="197091" y="0"/>
                </a:lnTo>
                <a:lnTo>
                  <a:pt x="0" y="139449"/>
                </a:lnTo>
                <a:close/>
              </a:path>
            </a:pathLst>
          </a:custGeom>
          <a:ln w="15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3" name="object 23"/>
          <p:cNvSpPr/>
          <p:nvPr/>
        </p:nvSpPr>
        <p:spPr>
          <a:xfrm>
            <a:off x="5484559" y="2540122"/>
            <a:ext cx="341147" cy="3748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4" name="object 24"/>
          <p:cNvSpPr/>
          <p:nvPr/>
        </p:nvSpPr>
        <p:spPr>
          <a:xfrm>
            <a:off x="6513158" y="2492570"/>
            <a:ext cx="468630" cy="4678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5" name="object 25"/>
          <p:cNvSpPr/>
          <p:nvPr/>
        </p:nvSpPr>
        <p:spPr>
          <a:xfrm>
            <a:off x="7180792" y="3603977"/>
            <a:ext cx="271544" cy="2904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6" name="object 26"/>
          <p:cNvSpPr/>
          <p:nvPr/>
        </p:nvSpPr>
        <p:spPr>
          <a:xfrm>
            <a:off x="7190492" y="3742923"/>
            <a:ext cx="252741" cy="141890"/>
          </a:xfrm>
          <a:custGeom>
            <a:avLst/>
            <a:gdLst/>
            <a:ahLst/>
            <a:cxnLst/>
            <a:rect l="l" t="t" r="r" b="b"/>
            <a:pathLst>
              <a:path w="253365" h="142239">
                <a:moveTo>
                  <a:pt x="252759" y="142179"/>
                </a:moveTo>
                <a:lnTo>
                  <a:pt x="170121" y="142179"/>
                </a:lnTo>
                <a:lnTo>
                  <a:pt x="170121" y="113070"/>
                </a:lnTo>
                <a:lnTo>
                  <a:pt x="170121" y="110391"/>
                </a:lnTo>
                <a:lnTo>
                  <a:pt x="167959" y="108208"/>
                </a:lnTo>
                <a:lnTo>
                  <a:pt x="165264" y="108208"/>
                </a:lnTo>
                <a:lnTo>
                  <a:pt x="87495" y="108208"/>
                </a:lnTo>
                <a:lnTo>
                  <a:pt x="84812" y="108208"/>
                </a:lnTo>
                <a:lnTo>
                  <a:pt x="82638" y="110391"/>
                </a:lnTo>
                <a:lnTo>
                  <a:pt x="82638" y="113070"/>
                </a:lnTo>
                <a:lnTo>
                  <a:pt x="82638" y="142179"/>
                </a:lnTo>
                <a:lnTo>
                  <a:pt x="0" y="142179"/>
                </a:lnTo>
                <a:lnTo>
                  <a:pt x="0" y="43136"/>
                </a:lnTo>
                <a:lnTo>
                  <a:pt x="77768" y="0"/>
                </a:lnTo>
                <a:lnTo>
                  <a:pt x="77768" y="40279"/>
                </a:lnTo>
                <a:lnTo>
                  <a:pt x="77768" y="42958"/>
                </a:lnTo>
                <a:lnTo>
                  <a:pt x="79955" y="45116"/>
                </a:lnTo>
                <a:lnTo>
                  <a:pt x="82638" y="45116"/>
                </a:lnTo>
                <a:lnTo>
                  <a:pt x="83464" y="45116"/>
                </a:lnTo>
                <a:lnTo>
                  <a:pt x="84278" y="44913"/>
                </a:lnTo>
                <a:lnTo>
                  <a:pt x="84990" y="44519"/>
                </a:lnTo>
                <a:lnTo>
                  <a:pt x="165264" y="0"/>
                </a:lnTo>
                <a:lnTo>
                  <a:pt x="165264" y="40279"/>
                </a:lnTo>
                <a:lnTo>
                  <a:pt x="165264" y="42958"/>
                </a:lnTo>
                <a:lnTo>
                  <a:pt x="167451" y="45116"/>
                </a:lnTo>
                <a:lnTo>
                  <a:pt x="170134" y="45116"/>
                </a:lnTo>
                <a:lnTo>
                  <a:pt x="170947" y="45116"/>
                </a:lnTo>
                <a:lnTo>
                  <a:pt x="171761" y="44913"/>
                </a:lnTo>
                <a:lnTo>
                  <a:pt x="172486" y="44519"/>
                </a:lnTo>
                <a:lnTo>
                  <a:pt x="218326" y="19092"/>
                </a:lnTo>
                <a:lnTo>
                  <a:pt x="239637" y="7273"/>
                </a:lnTo>
                <a:lnTo>
                  <a:pt x="252759" y="0"/>
                </a:lnTo>
                <a:lnTo>
                  <a:pt x="252759" y="142179"/>
                </a:lnTo>
                <a:close/>
              </a:path>
            </a:pathLst>
          </a:custGeom>
          <a:ln w="3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7" name="object 27"/>
          <p:cNvSpPr/>
          <p:nvPr/>
        </p:nvSpPr>
        <p:spPr>
          <a:xfrm>
            <a:off x="7321418" y="3860553"/>
            <a:ext cx="29137" cy="24704"/>
          </a:xfrm>
          <a:custGeom>
            <a:avLst/>
            <a:gdLst/>
            <a:ahLst/>
            <a:cxnLst/>
            <a:rect l="l" t="t" r="r" b="b"/>
            <a:pathLst>
              <a:path w="29209" h="24764">
                <a:moveTo>
                  <a:pt x="29156" y="24259"/>
                </a:moveTo>
                <a:lnTo>
                  <a:pt x="0" y="24259"/>
                </a:lnTo>
                <a:lnTo>
                  <a:pt x="0" y="0"/>
                </a:lnTo>
                <a:lnTo>
                  <a:pt x="29156" y="0"/>
                </a:lnTo>
                <a:lnTo>
                  <a:pt x="29156" y="24259"/>
                </a:lnTo>
                <a:close/>
              </a:path>
            </a:pathLst>
          </a:custGeom>
          <a:ln w="37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8" name="object 28"/>
          <p:cNvSpPr/>
          <p:nvPr/>
        </p:nvSpPr>
        <p:spPr>
          <a:xfrm>
            <a:off x="7282631" y="3860553"/>
            <a:ext cx="29137" cy="24704"/>
          </a:xfrm>
          <a:custGeom>
            <a:avLst/>
            <a:gdLst/>
            <a:ahLst/>
            <a:cxnLst/>
            <a:rect l="l" t="t" r="r" b="b"/>
            <a:pathLst>
              <a:path w="29209" h="24764">
                <a:moveTo>
                  <a:pt x="29156" y="24259"/>
                </a:moveTo>
                <a:lnTo>
                  <a:pt x="0" y="24259"/>
                </a:lnTo>
                <a:lnTo>
                  <a:pt x="0" y="0"/>
                </a:lnTo>
                <a:lnTo>
                  <a:pt x="29156" y="0"/>
                </a:lnTo>
                <a:lnTo>
                  <a:pt x="29156" y="24259"/>
                </a:lnTo>
                <a:close/>
              </a:path>
            </a:pathLst>
          </a:custGeom>
          <a:ln w="37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29" name="object 29"/>
          <p:cNvSpPr/>
          <p:nvPr/>
        </p:nvSpPr>
        <p:spPr>
          <a:xfrm>
            <a:off x="7389773" y="3633032"/>
            <a:ext cx="32939" cy="128588"/>
          </a:xfrm>
          <a:custGeom>
            <a:avLst/>
            <a:gdLst/>
            <a:ahLst/>
            <a:cxnLst/>
            <a:rect l="l" t="t" r="r" b="b"/>
            <a:pathLst>
              <a:path w="33020" h="128904">
                <a:moveTo>
                  <a:pt x="3687" y="0"/>
                </a:moveTo>
                <a:lnTo>
                  <a:pt x="29385" y="0"/>
                </a:lnTo>
                <a:lnTo>
                  <a:pt x="32539" y="110391"/>
                </a:lnTo>
                <a:lnTo>
                  <a:pt x="0" y="128430"/>
                </a:lnTo>
                <a:lnTo>
                  <a:pt x="3687" y="0"/>
                </a:lnTo>
                <a:close/>
              </a:path>
            </a:pathLst>
          </a:custGeom>
          <a:ln w="38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0" name="object 30"/>
          <p:cNvSpPr/>
          <p:nvPr/>
        </p:nvSpPr>
        <p:spPr>
          <a:xfrm>
            <a:off x="7393731" y="3613669"/>
            <a:ext cx="25337" cy="10135"/>
          </a:xfrm>
          <a:custGeom>
            <a:avLst/>
            <a:gdLst/>
            <a:ahLst/>
            <a:cxnLst/>
            <a:rect l="l" t="t" r="r" b="b"/>
            <a:pathLst>
              <a:path w="25400" h="10160">
                <a:moveTo>
                  <a:pt x="279" y="0"/>
                </a:moveTo>
                <a:lnTo>
                  <a:pt x="24858" y="0"/>
                </a:lnTo>
                <a:lnTo>
                  <a:pt x="25138" y="9698"/>
                </a:lnTo>
                <a:lnTo>
                  <a:pt x="0" y="9698"/>
                </a:lnTo>
                <a:lnTo>
                  <a:pt x="279" y="0"/>
                </a:lnTo>
                <a:close/>
              </a:path>
            </a:pathLst>
          </a:custGeom>
          <a:ln w="37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1" name="object 31"/>
          <p:cNvSpPr/>
          <p:nvPr/>
        </p:nvSpPr>
        <p:spPr>
          <a:xfrm>
            <a:off x="7180788" y="3603982"/>
            <a:ext cx="271744" cy="290747"/>
          </a:xfrm>
          <a:custGeom>
            <a:avLst/>
            <a:gdLst/>
            <a:ahLst/>
            <a:cxnLst/>
            <a:rect l="l" t="t" r="r" b="b"/>
            <a:pathLst>
              <a:path w="272415" h="291464">
                <a:moveTo>
                  <a:pt x="269811" y="126844"/>
                </a:moveTo>
                <a:lnTo>
                  <a:pt x="268323" y="125980"/>
                </a:lnTo>
                <a:lnTo>
                  <a:pt x="266492" y="125955"/>
                </a:lnTo>
                <a:lnTo>
                  <a:pt x="264992" y="126780"/>
                </a:lnTo>
                <a:lnTo>
                  <a:pt x="251615" y="134206"/>
                </a:lnTo>
                <a:lnTo>
                  <a:pt x="247915" y="4722"/>
                </a:lnTo>
                <a:lnTo>
                  <a:pt x="247838" y="2094"/>
                </a:lnTo>
                <a:lnTo>
                  <a:pt x="245677" y="0"/>
                </a:lnTo>
                <a:lnTo>
                  <a:pt x="243045" y="0"/>
                </a:lnTo>
                <a:lnTo>
                  <a:pt x="209018" y="0"/>
                </a:lnTo>
                <a:lnTo>
                  <a:pt x="206386" y="0"/>
                </a:lnTo>
                <a:lnTo>
                  <a:pt x="204224" y="2094"/>
                </a:lnTo>
                <a:lnTo>
                  <a:pt x="204160" y="4722"/>
                </a:lnTo>
                <a:lnTo>
                  <a:pt x="199634" y="163061"/>
                </a:lnTo>
                <a:lnTo>
                  <a:pt x="184718" y="171313"/>
                </a:lnTo>
                <a:lnTo>
                  <a:pt x="184718" y="131033"/>
                </a:lnTo>
                <a:lnTo>
                  <a:pt x="184718" y="128341"/>
                </a:lnTo>
                <a:lnTo>
                  <a:pt x="182531" y="126183"/>
                </a:lnTo>
                <a:lnTo>
                  <a:pt x="179848" y="126183"/>
                </a:lnTo>
                <a:lnTo>
                  <a:pt x="179035" y="126183"/>
                </a:lnTo>
                <a:lnTo>
                  <a:pt x="178221" y="126387"/>
                </a:lnTo>
                <a:lnTo>
                  <a:pt x="177496" y="126780"/>
                </a:lnTo>
                <a:lnTo>
                  <a:pt x="97223" y="171313"/>
                </a:lnTo>
                <a:lnTo>
                  <a:pt x="97223" y="131033"/>
                </a:lnTo>
                <a:lnTo>
                  <a:pt x="97223" y="128341"/>
                </a:lnTo>
                <a:lnTo>
                  <a:pt x="95048" y="126183"/>
                </a:lnTo>
                <a:lnTo>
                  <a:pt x="92365" y="126183"/>
                </a:lnTo>
                <a:lnTo>
                  <a:pt x="91539" y="126183"/>
                </a:lnTo>
                <a:lnTo>
                  <a:pt x="90725" y="126387"/>
                </a:lnTo>
                <a:lnTo>
                  <a:pt x="90000" y="126780"/>
                </a:lnTo>
                <a:lnTo>
                  <a:pt x="2504" y="175324"/>
                </a:lnTo>
                <a:lnTo>
                  <a:pt x="966" y="176175"/>
                </a:lnTo>
                <a:lnTo>
                  <a:pt x="0" y="177800"/>
                </a:lnTo>
                <a:lnTo>
                  <a:pt x="0" y="179564"/>
                </a:lnTo>
                <a:lnTo>
                  <a:pt x="0" y="286325"/>
                </a:lnTo>
                <a:lnTo>
                  <a:pt x="0" y="289004"/>
                </a:lnTo>
                <a:lnTo>
                  <a:pt x="2187" y="291175"/>
                </a:lnTo>
                <a:lnTo>
                  <a:pt x="4870" y="291175"/>
                </a:lnTo>
                <a:lnTo>
                  <a:pt x="267344" y="291175"/>
                </a:lnTo>
                <a:lnTo>
                  <a:pt x="270040" y="291175"/>
                </a:lnTo>
                <a:lnTo>
                  <a:pt x="272214" y="289004"/>
                </a:lnTo>
                <a:lnTo>
                  <a:pt x="272214" y="286325"/>
                </a:lnTo>
                <a:lnTo>
                  <a:pt x="272214" y="131033"/>
                </a:lnTo>
                <a:lnTo>
                  <a:pt x="272214" y="129319"/>
                </a:lnTo>
                <a:lnTo>
                  <a:pt x="271299" y="127719"/>
                </a:lnTo>
                <a:lnTo>
                  <a:pt x="269811" y="126844"/>
                </a:lnTo>
                <a:close/>
              </a:path>
            </a:pathLst>
          </a:custGeom>
          <a:ln w="37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2" name="object 32"/>
          <p:cNvSpPr/>
          <p:nvPr/>
        </p:nvSpPr>
        <p:spPr>
          <a:xfrm>
            <a:off x="7205045" y="3797610"/>
            <a:ext cx="48479" cy="29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3" name="object 33"/>
          <p:cNvSpPr/>
          <p:nvPr/>
        </p:nvSpPr>
        <p:spPr>
          <a:xfrm>
            <a:off x="7292312" y="3797610"/>
            <a:ext cx="48491" cy="290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4" name="object 34"/>
          <p:cNvSpPr/>
          <p:nvPr/>
        </p:nvSpPr>
        <p:spPr>
          <a:xfrm>
            <a:off x="7379607" y="3797610"/>
            <a:ext cx="48479" cy="290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5" name="object 35"/>
          <p:cNvSpPr/>
          <p:nvPr/>
        </p:nvSpPr>
        <p:spPr>
          <a:xfrm>
            <a:off x="7065594" y="3924118"/>
            <a:ext cx="458134" cy="1609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6" name="object 36"/>
          <p:cNvSpPr/>
          <p:nvPr/>
        </p:nvSpPr>
        <p:spPr>
          <a:xfrm>
            <a:off x="5927058" y="3676967"/>
            <a:ext cx="563472" cy="41186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7" name="object 37"/>
          <p:cNvSpPr/>
          <p:nvPr/>
        </p:nvSpPr>
        <p:spPr>
          <a:xfrm>
            <a:off x="7717584" y="2713116"/>
            <a:ext cx="218360" cy="16783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8" name="object 38"/>
          <p:cNvSpPr/>
          <p:nvPr/>
        </p:nvSpPr>
        <p:spPr>
          <a:xfrm>
            <a:off x="1583722" y="2177520"/>
            <a:ext cx="1106613" cy="1105979"/>
          </a:xfrm>
          <a:custGeom>
            <a:avLst/>
            <a:gdLst/>
            <a:ahLst/>
            <a:cxnLst/>
            <a:rect l="l" t="t" r="r" b="b"/>
            <a:pathLst>
              <a:path w="1109345" h="1108710">
                <a:moveTo>
                  <a:pt x="554400" y="0"/>
                </a:moveTo>
                <a:lnTo>
                  <a:pt x="506565" y="2034"/>
                </a:lnTo>
                <a:lnTo>
                  <a:pt x="459859" y="8026"/>
                </a:lnTo>
                <a:lnTo>
                  <a:pt x="414450" y="17809"/>
                </a:lnTo>
                <a:lnTo>
                  <a:pt x="370503" y="31217"/>
                </a:lnTo>
                <a:lnTo>
                  <a:pt x="328186" y="48084"/>
                </a:lnTo>
                <a:lnTo>
                  <a:pt x="287664" y="68243"/>
                </a:lnTo>
                <a:lnTo>
                  <a:pt x="249104" y="91528"/>
                </a:lnTo>
                <a:lnTo>
                  <a:pt x="212673" y="117772"/>
                </a:lnTo>
                <a:lnTo>
                  <a:pt x="178536" y="146810"/>
                </a:lnTo>
                <a:lnTo>
                  <a:pt x="146861" y="178474"/>
                </a:lnTo>
                <a:lnTo>
                  <a:pt x="117813" y="212599"/>
                </a:lnTo>
                <a:lnTo>
                  <a:pt x="91560" y="249018"/>
                </a:lnTo>
                <a:lnTo>
                  <a:pt x="68267" y="287564"/>
                </a:lnTo>
                <a:lnTo>
                  <a:pt x="48101" y="328072"/>
                </a:lnTo>
                <a:lnTo>
                  <a:pt x="31228" y="370375"/>
                </a:lnTo>
                <a:lnTo>
                  <a:pt x="17815" y="414306"/>
                </a:lnTo>
                <a:lnTo>
                  <a:pt x="8029" y="459700"/>
                </a:lnTo>
                <a:lnTo>
                  <a:pt x="2034" y="506389"/>
                </a:lnTo>
                <a:lnTo>
                  <a:pt x="0" y="554208"/>
                </a:lnTo>
                <a:lnTo>
                  <a:pt x="2034" y="602028"/>
                </a:lnTo>
                <a:lnTo>
                  <a:pt x="8029" y="648717"/>
                </a:lnTo>
                <a:lnTo>
                  <a:pt x="17815" y="694111"/>
                </a:lnTo>
                <a:lnTo>
                  <a:pt x="31228" y="738043"/>
                </a:lnTo>
                <a:lnTo>
                  <a:pt x="48101" y="780347"/>
                </a:lnTo>
                <a:lnTo>
                  <a:pt x="68267" y="820855"/>
                </a:lnTo>
                <a:lnTo>
                  <a:pt x="91560" y="859403"/>
                </a:lnTo>
                <a:lnTo>
                  <a:pt x="117813" y="895822"/>
                </a:lnTo>
                <a:lnTo>
                  <a:pt x="146861" y="929948"/>
                </a:lnTo>
                <a:lnTo>
                  <a:pt x="178536" y="961614"/>
                </a:lnTo>
                <a:lnTo>
                  <a:pt x="212673" y="990652"/>
                </a:lnTo>
                <a:lnTo>
                  <a:pt x="249104" y="1016898"/>
                </a:lnTo>
                <a:lnTo>
                  <a:pt x="287664" y="1040183"/>
                </a:lnTo>
                <a:lnTo>
                  <a:pt x="328186" y="1060343"/>
                </a:lnTo>
                <a:lnTo>
                  <a:pt x="370503" y="1077211"/>
                </a:lnTo>
                <a:lnTo>
                  <a:pt x="414450" y="1090620"/>
                </a:lnTo>
                <a:lnTo>
                  <a:pt x="459859" y="1100403"/>
                </a:lnTo>
                <a:lnTo>
                  <a:pt x="506565" y="1106396"/>
                </a:lnTo>
                <a:lnTo>
                  <a:pt x="554400" y="1108430"/>
                </a:lnTo>
                <a:lnTo>
                  <a:pt x="602238" y="1106396"/>
                </a:lnTo>
                <a:lnTo>
                  <a:pt x="648945" y="1100403"/>
                </a:lnTo>
                <a:lnTo>
                  <a:pt x="694355" y="1090620"/>
                </a:lnTo>
                <a:lnTo>
                  <a:pt x="738303" y="1077211"/>
                </a:lnTo>
                <a:lnTo>
                  <a:pt x="780622" y="1060343"/>
                </a:lnTo>
                <a:lnTo>
                  <a:pt x="821144" y="1040183"/>
                </a:lnTo>
                <a:lnTo>
                  <a:pt x="859705" y="1016898"/>
                </a:lnTo>
                <a:lnTo>
                  <a:pt x="896137" y="990652"/>
                </a:lnTo>
                <a:lnTo>
                  <a:pt x="930274" y="961614"/>
                </a:lnTo>
                <a:lnTo>
                  <a:pt x="961950" y="929948"/>
                </a:lnTo>
                <a:lnTo>
                  <a:pt x="990998" y="895822"/>
                </a:lnTo>
                <a:lnTo>
                  <a:pt x="1017252" y="859403"/>
                </a:lnTo>
                <a:lnTo>
                  <a:pt x="1040545" y="820855"/>
                </a:lnTo>
                <a:lnTo>
                  <a:pt x="1060711" y="780347"/>
                </a:lnTo>
                <a:lnTo>
                  <a:pt x="1077584" y="738043"/>
                </a:lnTo>
                <a:lnTo>
                  <a:pt x="1090997" y="694111"/>
                </a:lnTo>
                <a:lnTo>
                  <a:pt x="1100783" y="648717"/>
                </a:lnTo>
                <a:lnTo>
                  <a:pt x="1106777" y="602028"/>
                </a:lnTo>
                <a:lnTo>
                  <a:pt x="1108812" y="554208"/>
                </a:lnTo>
                <a:lnTo>
                  <a:pt x="1106777" y="506389"/>
                </a:lnTo>
                <a:lnTo>
                  <a:pt x="1100783" y="459700"/>
                </a:lnTo>
                <a:lnTo>
                  <a:pt x="1090997" y="414306"/>
                </a:lnTo>
                <a:lnTo>
                  <a:pt x="1077584" y="370375"/>
                </a:lnTo>
                <a:lnTo>
                  <a:pt x="1060711" y="328072"/>
                </a:lnTo>
                <a:lnTo>
                  <a:pt x="1040545" y="287564"/>
                </a:lnTo>
                <a:lnTo>
                  <a:pt x="1017252" y="249018"/>
                </a:lnTo>
                <a:lnTo>
                  <a:pt x="990998" y="212599"/>
                </a:lnTo>
                <a:lnTo>
                  <a:pt x="961950" y="178474"/>
                </a:lnTo>
                <a:lnTo>
                  <a:pt x="930274" y="146810"/>
                </a:lnTo>
                <a:lnTo>
                  <a:pt x="896137" y="117772"/>
                </a:lnTo>
                <a:lnTo>
                  <a:pt x="859705" y="91528"/>
                </a:lnTo>
                <a:lnTo>
                  <a:pt x="821144" y="68243"/>
                </a:lnTo>
                <a:lnTo>
                  <a:pt x="780622" y="48084"/>
                </a:lnTo>
                <a:lnTo>
                  <a:pt x="738303" y="31217"/>
                </a:lnTo>
                <a:lnTo>
                  <a:pt x="694355" y="17809"/>
                </a:lnTo>
                <a:lnTo>
                  <a:pt x="648945" y="8026"/>
                </a:lnTo>
                <a:lnTo>
                  <a:pt x="602238" y="2034"/>
                </a:lnTo>
                <a:lnTo>
                  <a:pt x="554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39" name="object 39"/>
          <p:cNvSpPr/>
          <p:nvPr/>
        </p:nvSpPr>
        <p:spPr>
          <a:xfrm>
            <a:off x="1485582" y="2079411"/>
            <a:ext cx="1302978" cy="1302344"/>
          </a:xfrm>
          <a:custGeom>
            <a:avLst/>
            <a:gdLst/>
            <a:ahLst/>
            <a:cxnLst/>
            <a:rect l="l" t="t" r="r" b="b"/>
            <a:pathLst>
              <a:path w="1306195" h="1305560">
                <a:moveTo>
                  <a:pt x="1305569" y="652560"/>
                </a:moveTo>
                <a:lnTo>
                  <a:pt x="1303779" y="603857"/>
                </a:lnTo>
                <a:lnTo>
                  <a:pt x="1298491" y="556128"/>
                </a:lnTo>
                <a:lnTo>
                  <a:pt x="1289833" y="509496"/>
                </a:lnTo>
                <a:lnTo>
                  <a:pt x="1277931" y="464089"/>
                </a:lnTo>
                <a:lnTo>
                  <a:pt x="1262910" y="420033"/>
                </a:lnTo>
                <a:lnTo>
                  <a:pt x="1244897" y="377454"/>
                </a:lnTo>
                <a:lnTo>
                  <a:pt x="1224018" y="336478"/>
                </a:lnTo>
                <a:lnTo>
                  <a:pt x="1200400" y="297231"/>
                </a:lnTo>
                <a:lnTo>
                  <a:pt x="1174169" y="259839"/>
                </a:lnTo>
                <a:lnTo>
                  <a:pt x="1145450" y="224430"/>
                </a:lnTo>
                <a:lnTo>
                  <a:pt x="1114371" y="191128"/>
                </a:lnTo>
                <a:lnTo>
                  <a:pt x="1081057" y="160059"/>
                </a:lnTo>
                <a:lnTo>
                  <a:pt x="1045634" y="131351"/>
                </a:lnTo>
                <a:lnTo>
                  <a:pt x="1008230" y="105129"/>
                </a:lnTo>
                <a:lnTo>
                  <a:pt x="968970" y="81520"/>
                </a:lnTo>
                <a:lnTo>
                  <a:pt x="927979" y="60649"/>
                </a:lnTo>
                <a:lnTo>
                  <a:pt x="885386" y="42643"/>
                </a:lnTo>
                <a:lnTo>
                  <a:pt x="841315" y="27628"/>
                </a:lnTo>
                <a:lnTo>
                  <a:pt x="795893" y="15730"/>
                </a:lnTo>
                <a:lnTo>
                  <a:pt x="749247" y="7075"/>
                </a:lnTo>
                <a:lnTo>
                  <a:pt x="701502" y="1789"/>
                </a:lnTo>
                <a:lnTo>
                  <a:pt x="652784" y="0"/>
                </a:lnTo>
                <a:lnTo>
                  <a:pt x="604066" y="1789"/>
                </a:lnTo>
                <a:lnTo>
                  <a:pt x="556319" y="7075"/>
                </a:lnTo>
                <a:lnTo>
                  <a:pt x="509672" y="15730"/>
                </a:lnTo>
                <a:lnTo>
                  <a:pt x="464249" y="27628"/>
                </a:lnTo>
                <a:lnTo>
                  <a:pt x="420178" y="42643"/>
                </a:lnTo>
                <a:lnTo>
                  <a:pt x="377584" y="60649"/>
                </a:lnTo>
                <a:lnTo>
                  <a:pt x="336594" y="81520"/>
                </a:lnTo>
                <a:lnTo>
                  <a:pt x="297333" y="105129"/>
                </a:lnTo>
                <a:lnTo>
                  <a:pt x="259929" y="131351"/>
                </a:lnTo>
                <a:lnTo>
                  <a:pt x="224507" y="160059"/>
                </a:lnTo>
                <a:lnTo>
                  <a:pt x="191193" y="191128"/>
                </a:lnTo>
                <a:lnTo>
                  <a:pt x="160114" y="224430"/>
                </a:lnTo>
                <a:lnTo>
                  <a:pt x="131396" y="259839"/>
                </a:lnTo>
                <a:lnTo>
                  <a:pt x="105166" y="297231"/>
                </a:lnTo>
                <a:lnTo>
                  <a:pt x="81548" y="336478"/>
                </a:lnTo>
                <a:lnTo>
                  <a:pt x="60670" y="377454"/>
                </a:lnTo>
                <a:lnTo>
                  <a:pt x="42658" y="420033"/>
                </a:lnTo>
                <a:lnTo>
                  <a:pt x="27637" y="464089"/>
                </a:lnTo>
                <a:lnTo>
                  <a:pt x="15735" y="509496"/>
                </a:lnTo>
                <a:lnTo>
                  <a:pt x="7077" y="556128"/>
                </a:lnTo>
                <a:lnTo>
                  <a:pt x="1790" y="603857"/>
                </a:lnTo>
                <a:lnTo>
                  <a:pt x="0" y="652560"/>
                </a:lnTo>
                <a:lnTo>
                  <a:pt x="1790" y="701262"/>
                </a:lnTo>
                <a:lnTo>
                  <a:pt x="7077" y="748992"/>
                </a:lnTo>
                <a:lnTo>
                  <a:pt x="15735" y="795623"/>
                </a:lnTo>
                <a:lnTo>
                  <a:pt x="27637" y="841030"/>
                </a:lnTo>
                <a:lnTo>
                  <a:pt x="42658" y="885086"/>
                </a:lnTo>
                <a:lnTo>
                  <a:pt x="60670" y="927665"/>
                </a:lnTo>
                <a:lnTo>
                  <a:pt x="81548" y="968641"/>
                </a:lnTo>
                <a:lnTo>
                  <a:pt x="105166" y="1007888"/>
                </a:lnTo>
                <a:lnTo>
                  <a:pt x="131396" y="1045280"/>
                </a:lnTo>
                <a:lnTo>
                  <a:pt x="160114" y="1080690"/>
                </a:lnTo>
                <a:lnTo>
                  <a:pt x="191193" y="1113992"/>
                </a:lnTo>
                <a:lnTo>
                  <a:pt x="224507" y="1145060"/>
                </a:lnTo>
                <a:lnTo>
                  <a:pt x="259929" y="1173768"/>
                </a:lnTo>
                <a:lnTo>
                  <a:pt x="297333" y="1199990"/>
                </a:lnTo>
                <a:lnTo>
                  <a:pt x="336594" y="1223599"/>
                </a:lnTo>
                <a:lnTo>
                  <a:pt x="377584" y="1244470"/>
                </a:lnTo>
                <a:lnTo>
                  <a:pt x="420178" y="1262476"/>
                </a:lnTo>
                <a:lnTo>
                  <a:pt x="464249" y="1277492"/>
                </a:lnTo>
                <a:lnTo>
                  <a:pt x="509672" y="1289390"/>
                </a:lnTo>
                <a:lnTo>
                  <a:pt x="556319" y="1298044"/>
                </a:lnTo>
                <a:lnTo>
                  <a:pt x="604066" y="1303330"/>
                </a:lnTo>
                <a:lnTo>
                  <a:pt x="652784" y="1305120"/>
                </a:lnTo>
                <a:lnTo>
                  <a:pt x="701502" y="1303330"/>
                </a:lnTo>
                <a:lnTo>
                  <a:pt x="749247" y="1298044"/>
                </a:lnTo>
                <a:lnTo>
                  <a:pt x="795893" y="1289390"/>
                </a:lnTo>
                <a:lnTo>
                  <a:pt x="841315" y="1277492"/>
                </a:lnTo>
                <a:lnTo>
                  <a:pt x="885386" y="1262476"/>
                </a:lnTo>
                <a:lnTo>
                  <a:pt x="927979" y="1244470"/>
                </a:lnTo>
                <a:lnTo>
                  <a:pt x="968970" y="1223599"/>
                </a:lnTo>
                <a:lnTo>
                  <a:pt x="1008230" y="1199990"/>
                </a:lnTo>
                <a:lnTo>
                  <a:pt x="1045634" y="1173768"/>
                </a:lnTo>
                <a:lnTo>
                  <a:pt x="1081057" y="1145060"/>
                </a:lnTo>
                <a:lnTo>
                  <a:pt x="1114371" y="1113992"/>
                </a:lnTo>
                <a:lnTo>
                  <a:pt x="1145450" y="1080690"/>
                </a:lnTo>
                <a:lnTo>
                  <a:pt x="1174169" y="1045280"/>
                </a:lnTo>
                <a:lnTo>
                  <a:pt x="1200400" y="1007888"/>
                </a:lnTo>
                <a:lnTo>
                  <a:pt x="1224018" y="968641"/>
                </a:lnTo>
                <a:lnTo>
                  <a:pt x="1244897" y="927665"/>
                </a:lnTo>
                <a:lnTo>
                  <a:pt x="1262910" y="885086"/>
                </a:lnTo>
                <a:lnTo>
                  <a:pt x="1277931" y="841030"/>
                </a:lnTo>
                <a:lnTo>
                  <a:pt x="1289833" y="795623"/>
                </a:lnTo>
                <a:lnTo>
                  <a:pt x="1298491" y="748992"/>
                </a:lnTo>
                <a:lnTo>
                  <a:pt x="1303779" y="701262"/>
                </a:lnTo>
                <a:lnTo>
                  <a:pt x="1305569" y="652560"/>
                </a:lnTo>
                <a:close/>
              </a:path>
            </a:pathLst>
          </a:custGeom>
          <a:ln w="1082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0" name="object 40"/>
          <p:cNvSpPr/>
          <p:nvPr/>
        </p:nvSpPr>
        <p:spPr>
          <a:xfrm>
            <a:off x="1530751" y="2124559"/>
            <a:ext cx="1212396" cy="1211763"/>
          </a:xfrm>
          <a:custGeom>
            <a:avLst/>
            <a:gdLst/>
            <a:ahLst/>
            <a:cxnLst/>
            <a:rect l="l" t="t" r="r" b="b"/>
            <a:pathLst>
              <a:path w="1215389" h="1214754">
                <a:moveTo>
                  <a:pt x="1215008" y="607301"/>
                </a:moveTo>
                <a:lnTo>
                  <a:pt x="1213180" y="559840"/>
                </a:lnTo>
                <a:lnTo>
                  <a:pt x="1207787" y="513379"/>
                </a:lnTo>
                <a:lnTo>
                  <a:pt x="1198963" y="468052"/>
                </a:lnTo>
                <a:lnTo>
                  <a:pt x="1186844" y="423994"/>
                </a:lnTo>
                <a:lnTo>
                  <a:pt x="1171565" y="381339"/>
                </a:lnTo>
                <a:lnTo>
                  <a:pt x="1153260" y="340225"/>
                </a:lnTo>
                <a:lnTo>
                  <a:pt x="1132065" y="300784"/>
                </a:lnTo>
                <a:lnTo>
                  <a:pt x="1108116" y="263152"/>
                </a:lnTo>
                <a:lnTo>
                  <a:pt x="1081546" y="227464"/>
                </a:lnTo>
                <a:lnTo>
                  <a:pt x="1052491" y="193856"/>
                </a:lnTo>
                <a:lnTo>
                  <a:pt x="1021086" y="162462"/>
                </a:lnTo>
                <a:lnTo>
                  <a:pt x="987467" y="133416"/>
                </a:lnTo>
                <a:lnTo>
                  <a:pt x="951768" y="106855"/>
                </a:lnTo>
                <a:lnTo>
                  <a:pt x="914124" y="82914"/>
                </a:lnTo>
                <a:lnTo>
                  <a:pt x="874670" y="61726"/>
                </a:lnTo>
                <a:lnTo>
                  <a:pt x="833542" y="43428"/>
                </a:lnTo>
                <a:lnTo>
                  <a:pt x="790874" y="28154"/>
                </a:lnTo>
                <a:lnTo>
                  <a:pt x="746802" y="16039"/>
                </a:lnTo>
                <a:lnTo>
                  <a:pt x="701461" y="7218"/>
                </a:lnTo>
                <a:lnTo>
                  <a:pt x="654985" y="1827"/>
                </a:lnTo>
                <a:lnTo>
                  <a:pt x="607510" y="0"/>
                </a:lnTo>
                <a:lnTo>
                  <a:pt x="560033" y="1827"/>
                </a:lnTo>
                <a:lnTo>
                  <a:pt x="513556" y="7218"/>
                </a:lnTo>
                <a:lnTo>
                  <a:pt x="468213" y="16039"/>
                </a:lnTo>
                <a:lnTo>
                  <a:pt x="424140" y="28154"/>
                </a:lnTo>
                <a:lnTo>
                  <a:pt x="381471" y="43428"/>
                </a:lnTo>
                <a:lnTo>
                  <a:pt x="340342" y="61726"/>
                </a:lnTo>
                <a:lnTo>
                  <a:pt x="300887" y="82914"/>
                </a:lnTo>
                <a:lnTo>
                  <a:pt x="263243" y="106855"/>
                </a:lnTo>
                <a:lnTo>
                  <a:pt x="227543" y="133416"/>
                </a:lnTo>
                <a:lnTo>
                  <a:pt x="193923" y="162462"/>
                </a:lnTo>
                <a:lnTo>
                  <a:pt x="162518" y="193856"/>
                </a:lnTo>
                <a:lnTo>
                  <a:pt x="133462" y="227464"/>
                </a:lnTo>
                <a:lnTo>
                  <a:pt x="106892" y="263152"/>
                </a:lnTo>
                <a:lnTo>
                  <a:pt x="82942" y="300784"/>
                </a:lnTo>
                <a:lnTo>
                  <a:pt x="61747" y="340225"/>
                </a:lnTo>
                <a:lnTo>
                  <a:pt x="43443" y="381339"/>
                </a:lnTo>
                <a:lnTo>
                  <a:pt x="28163" y="423994"/>
                </a:lnTo>
                <a:lnTo>
                  <a:pt x="16044" y="468052"/>
                </a:lnTo>
                <a:lnTo>
                  <a:pt x="7221" y="513379"/>
                </a:lnTo>
                <a:lnTo>
                  <a:pt x="1827" y="559840"/>
                </a:lnTo>
                <a:lnTo>
                  <a:pt x="0" y="607301"/>
                </a:lnTo>
                <a:lnTo>
                  <a:pt x="1827" y="654761"/>
                </a:lnTo>
                <a:lnTo>
                  <a:pt x="7221" y="701222"/>
                </a:lnTo>
                <a:lnTo>
                  <a:pt x="16044" y="746550"/>
                </a:lnTo>
                <a:lnTo>
                  <a:pt x="28163" y="790608"/>
                </a:lnTo>
                <a:lnTo>
                  <a:pt x="43443" y="833262"/>
                </a:lnTo>
                <a:lnTo>
                  <a:pt x="61747" y="874377"/>
                </a:lnTo>
                <a:lnTo>
                  <a:pt x="82942" y="913818"/>
                </a:lnTo>
                <a:lnTo>
                  <a:pt x="106892" y="951450"/>
                </a:lnTo>
                <a:lnTo>
                  <a:pt x="133462" y="987137"/>
                </a:lnTo>
                <a:lnTo>
                  <a:pt x="162518" y="1020746"/>
                </a:lnTo>
                <a:lnTo>
                  <a:pt x="193923" y="1052140"/>
                </a:lnTo>
                <a:lnTo>
                  <a:pt x="227543" y="1081185"/>
                </a:lnTo>
                <a:lnTo>
                  <a:pt x="263243" y="1107746"/>
                </a:lnTo>
                <a:lnTo>
                  <a:pt x="300887" y="1131688"/>
                </a:lnTo>
                <a:lnTo>
                  <a:pt x="340342" y="1152875"/>
                </a:lnTo>
                <a:lnTo>
                  <a:pt x="381471" y="1171174"/>
                </a:lnTo>
                <a:lnTo>
                  <a:pt x="424140" y="1186448"/>
                </a:lnTo>
                <a:lnTo>
                  <a:pt x="468213" y="1198563"/>
                </a:lnTo>
                <a:lnTo>
                  <a:pt x="513556" y="1207383"/>
                </a:lnTo>
                <a:lnTo>
                  <a:pt x="560033" y="1212775"/>
                </a:lnTo>
                <a:lnTo>
                  <a:pt x="607510" y="1214602"/>
                </a:lnTo>
                <a:lnTo>
                  <a:pt x="654985" y="1212775"/>
                </a:lnTo>
                <a:lnTo>
                  <a:pt x="701461" y="1207383"/>
                </a:lnTo>
                <a:lnTo>
                  <a:pt x="746802" y="1198563"/>
                </a:lnTo>
                <a:lnTo>
                  <a:pt x="790874" y="1186448"/>
                </a:lnTo>
                <a:lnTo>
                  <a:pt x="833542" y="1171174"/>
                </a:lnTo>
                <a:lnTo>
                  <a:pt x="874670" y="1152875"/>
                </a:lnTo>
                <a:lnTo>
                  <a:pt x="914124" y="1131688"/>
                </a:lnTo>
                <a:lnTo>
                  <a:pt x="951768" y="1107746"/>
                </a:lnTo>
                <a:lnTo>
                  <a:pt x="987467" y="1081185"/>
                </a:lnTo>
                <a:lnTo>
                  <a:pt x="1021086" y="1052140"/>
                </a:lnTo>
                <a:lnTo>
                  <a:pt x="1052491" y="1020746"/>
                </a:lnTo>
                <a:lnTo>
                  <a:pt x="1081546" y="987137"/>
                </a:lnTo>
                <a:lnTo>
                  <a:pt x="1108116" y="951450"/>
                </a:lnTo>
                <a:lnTo>
                  <a:pt x="1132065" y="913818"/>
                </a:lnTo>
                <a:lnTo>
                  <a:pt x="1153260" y="874377"/>
                </a:lnTo>
                <a:lnTo>
                  <a:pt x="1171565" y="833262"/>
                </a:lnTo>
                <a:lnTo>
                  <a:pt x="1186844" y="790608"/>
                </a:lnTo>
                <a:lnTo>
                  <a:pt x="1198963" y="746550"/>
                </a:lnTo>
                <a:lnTo>
                  <a:pt x="1207787" y="701222"/>
                </a:lnTo>
                <a:lnTo>
                  <a:pt x="1213180" y="654761"/>
                </a:lnTo>
                <a:lnTo>
                  <a:pt x="1215008" y="607301"/>
                </a:lnTo>
                <a:close/>
              </a:path>
            </a:pathLst>
          </a:custGeom>
          <a:ln w="100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1" name="object 41"/>
          <p:cNvSpPr/>
          <p:nvPr/>
        </p:nvSpPr>
        <p:spPr>
          <a:xfrm>
            <a:off x="2759814" y="1499799"/>
            <a:ext cx="573893" cy="573260"/>
          </a:xfrm>
          <a:custGeom>
            <a:avLst/>
            <a:gdLst/>
            <a:ahLst/>
            <a:cxnLst/>
            <a:rect l="l" t="t" r="r" b="b"/>
            <a:pathLst>
              <a:path w="575310" h="574675">
                <a:moveTo>
                  <a:pt x="287394" y="0"/>
                </a:moveTo>
                <a:lnTo>
                  <a:pt x="240778" y="3760"/>
                </a:lnTo>
                <a:lnTo>
                  <a:pt x="196556" y="14646"/>
                </a:lnTo>
                <a:lnTo>
                  <a:pt x="155321" y="32068"/>
                </a:lnTo>
                <a:lnTo>
                  <a:pt x="117664" y="55432"/>
                </a:lnTo>
                <a:lnTo>
                  <a:pt x="84177" y="84148"/>
                </a:lnTo>
                <a:lnTo>
                  <a:pt x="55451" y="117624"/>
                </a:lnTo>
                <a:lnTo>
                  <a:pt x="32079" y="155268"/>
                </a:lnTo>
                <a:lnTo>
                  <a:pt x="14651" y="196490"/>
                </a:lnTo>
                <a:lnTo>
                  <a:pt x="3761" y="240696"/>
                </a:lnTo>
                <a:lnTo>
                  <a:pt x="0" y="287296"/>
                </a:lnTo>
                <a:lnTo>
                  <a:pt x="3761" y="333900"/>
                </a:lnTo>
                <a:lnTo>
                  <a:pt x="14651" y="378108"/>
                </a:lnTo>
                <a:lnTo>
                  <a:pt x="32079" y="419330"/>
                </a:lnTo>
                <a:lnTo>
                  <a:pt x="55451" y="456975"/>
                </a:lnTo>
                <a:lnTo>
                  <a:pt x="84177" y="490450"/>
                </a:lnTo>
                <a:lnTo>
                  <a:pt x="117664" y="519165"/>
                </a:lnTo>
                <a:lnTo>
                  <a:pt x="155321" y="542528"/>
                </a:lnTo>
                <a:lnTo>
                  <a:pt x="196556" y="559948"/>
                </a:lnTo>
                <a:lnTo>
                  <a:pt x="240778" y="570833"/>
                </a:lnTo>
                <a:lnTo>
                  <a:pt x="287394" y="574593"/>
                </a:lnTo>
                <a:lnTo>
                  <a:pt x="334011" y="570833"/>
                </a:lnTo>
                <a:lnTo>
                  <a:pt x="378233" y="559948"/>
                </a:lnTo>
                <a:lnTo>
                  <a:pt x="419468" y="542528"/>
                </a:lnTo>
                <a:lnTo>
                  <a:pt x="457125" y="519165"/>
                </a:lnTo>
                <a:lnTo>
                  <a:pt x="490613" y="490450"/>
                </a:lnTo>
                <a:lnTo>
                  <a:pt x="519339" y="456975"/>
                </a:lnTo>
                <a:lnTo>
                  <a:pt x="542711" y="419330"/>
                </a:lnTo>
                <a:lnTo>
                  <a:pt x="560138" y="378108"/>
                </a:lnTo>
                <a:lnTo>
                  <a:pt x="571028" y="333900"/>
                </a:lnTo>
                <a:lnTo>
                  <a:pt x="574790" y="287296"/>
                </a:lnTo>
                <a:lnTo>
                  <a:pt x="571028" y="240696"/>
                </a:lnTo>
                <a:lnTo>
                  <a:pt x="560138" y="196490"/>
                </a:lnTo>
                <a:lnTo>
                  <a:pt x="542711" y="155268"/>
                </a:lnTo>
                <a:lnTo>
                  <a:pt x="519339" y="117624"/>
                </a:lnTo>
                <a:lnTo>
                  <a:pt x="490613" y="84148"/>
                </a:lnTo>
                <a:lnTo>
                  <a:pt x="457125" y="55432"/>
                </a:lnTo>
                <a:lnTo>
                  <a:pt x="419468" y="32068"/>
                </a:lnTo>
                <a:lnTo>
                  <a:pt x="378233" y="14646"/>
                </a:lnTo>
                <a:lnTo>
                  <a:pt x="334011" y="3760"/>
                </a:lnTo>
                <a:lnTo>
                  <a:pt x="287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2" name="object 42"/>
          <p:cNvSpPr/>
          <p:nvPr/>
        </p:nvSpPr>
        <p:spPr>
          <a:xfrm>
            <a:off x="2708944" y="1448942"/>
            <a:ext cx="675243" cy="675243"/>
          </a:xfrm>
          <a:custGeom>
            <a:avLst/>
            <a:gdLst/>
            <a:ahLst/>
            <a:cxnLst/>
            <a:rect l="l" t="t" r="r" b="b"/>
            <a:pathLst>
              <a:path w="676910" h="676910">
                <a:moveTo>
                  <a:pt x="676789" y="338278"/>
                </a:moveTo>
                <a:lnTo>
                  <a:pt x="673700" y="292376"/>
                </a:lnTo>
                <a:lnTo>
                  <a:pt x="664701" y="248351"/>
                </a:lnTo>
                <a:lnTo>
                  <a:pt x="650196" y="206606"/>
                </a:lnTo>
                <a:lnTo>
                  <a:pt x="630587" y="167544"/>
                </a:lnTo>
                <a:lnTo>
                  <a:pt x="606279" y="131568"/>
                </a:lnTo>
                <a:lnTo>
                  <a:pt x="577674" y="99080"/>
                </a:lnTo>
                <a:lnTo>
                  <a:pt x="545176" y="70485"/>
                </a:lnTo>
                <a:lnTo>
                  <a:pt x="509187" y="46185"/>
                </a:lnTo>
                <a:lnTo>
                  <a:pt x="470111" y="26584"/>
                </a:lnTo>
                <a:lnTo>
                  <a:pt x="428352" y="12083"/>
                </a:lnTo>
                <a:lnTo>
                  <a:pt x="384312" y="3088"/>
                </a:lnTo>
                <a:lnTo>
                  <a:pt x="338394" y="0"/>
                </a:lnTo>
                <a:lnTo>
                  <a:pt x="292477" y="3088"/>
                </a:lnTo>
                <a:lnTo>
                  <a:pt x="248437" y="12083"/>
                </a:lnTo>
                <a:lnTo>
                  <a:pt x="206678" y="26584"/>
                </a:lnTo>
                <a:lnTo>
                  <a:pt x="167602" y="46185"/>
                </a:lnTo>
                <a:lnTo>
                  <a:pt x="131613" y="70485"/>
                </a:lnTo>
                <a:lnTo>
                  <a:pt x="99115" y="99080"/>
                </a:lnTo>
                <a:lnTo>
                  <a:pt x="70510" y="131568"/>
                </a:lnTo>
                <a:lnTo>
                  <a:pt x="46201" y="167544"/>
                </a:lnTo>
                <a:lnTo>
                  <a:pt x="26593" y="206606"/>
                </a:lnTo>
                <a:lnTo>
                  <a:pt x="12088" y="248351"/>
                </a:lnTo>
                <a:lnTo>
                  <a:pt x="3089" y="292376"/>
                </a:lnTo>
                <a:lnTo>
                  <a:pt x="0" y="338278"/>
                </a:lnTo>
                <a:lnTo>
                  <a:pt x="3089" y="384180"/>
                </a:lnTo>
                <a:lnTo>
                  <a:pt x="12088" y="428205"/>
                </a:lnTo>
                <a:lnTo>
                  <a:pt x="26593" y="469951"/>
                </a:lnTo>
                <a:lnTo>
                  <a:pt x="46201" y="509015"/>
                </a:lnTo>
                <a:lnTo>
                  <a:pt x="70510" y="544993"/>
                </a:lnTo>
                <a:lnTo>
                  <a:pt x="99115" y="577482"/>
                </a:lnTo>
                <a:lnTo>
                  <a:pt x="131613" y="606078"/>
                </a:lnTo>
                <a:lnTo>
                  <a:pt x="167602" y="630380"/>
                </a:lnTo>
                <a:lnTo>
                  <a:pt x="206678" y="649983"/>
                </a:lnTo>
                <a:lnTo>
                  <a:pt x="248437" y="664484"/>
                </a:lnTo>
                <a:lnTo>
                  <a:pt x="292477" y="673480"/>
                </a:lnTo>
                <a:lnTo>
                  <a:pt x="338394" y="676569"/>
                </a:lnTo>
                <a:lnTo>
                  <a:pt x="384312" y="673480"/>
                </a:lnTo>
                <a:lnTo>
                  <a:pt x="428352" y="664484"/>
                </a:lnTo>
                <a:lnTo>
                  <a:pt x="470111" y="649983"/>
                </a:lnTo>
                <a:lnTo>
                  <a:pt x="509187" y="630380"/>
                </a:lnTo>
                <a:lnTo>
                  <a:pt x="545176" y="606078"/>
                </a:lnTo>
                <a:lnTo>
                  <a:pt x="577674" y="577482"/>
                </a:lnTo>
                <a:lnTo>
                  <a:pt x="606279" y="544993"/>
                </a:lnTo>
                <a:lnTo>
                  <a:pt x="630587" y="509015"/>
                </a:lnTo>
                <a:lnTo>
                  <a:pt x="650196" y="469951"/>
                </a:lnTo>
                <a:lnTo>
                  <a:pt x="664701" y="428205"/>
                </a:lnTo>
                <a:lnTo>
                  <a:pt x="673700" y="384180"/>
                </a:lnTo>
                <a:lnTo>
                  <a:pt x="676789" y="338278"/>
                </a:lnTo>
                <a:close/>
              </a:path>
            </a:pathLst>
          </a:custGeom>
          <a:ln w="56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3" name="object 43"/>
          <p:cNvSpPr/>
          <p:nvPr/>
        </p:nvSpPr>
        <p:spPr>
          <a:xfrm>
            <a:off x="2732367" y="1472360"/>
            <a:ext cx="628368" cy="628368"/>
          </a:xfrm>
          <a:custGeom>
            <a:avLst/>
            <a:gdLst/>
            <a:ahLst/>
            <a:cxnLst/>
            <a:rect l="l" t="t" r="r" b="b"/>
            <a:pathLst>
              <a:path w="629920" h="629919">
                <a:moveTo>
                  <a:pt x="629836" y="314803"/>
                </a:moveTo>
                <a:lnTo>
                  <a:pt x="626421" y="268283"/>
                </a:lnTo>
                <a:lnTo>
                  <a:pt x="616503" y="223882"/>
                </a:lnTo>
                <a:lnTo>
                  <a:pt x="600567" y="182089"/>
                </a:lnTo>
                <a:lnTo>
                  <a:pt x="579101" y="143388"/>
                </a:lnTo>
                <a:lnTo>
                  <a:pt x="552593" y="108268"/>
                </a:lnTo>
                <a:lnTo>
                  <a:pt x="521528" y="77215"/>
                </a:lnTo>
                <a:lnTo>
                  <a:pt x="486394" y="50716"/>
                </a:lnTo>
                <a:lnTo>
                  <a:pt x="447679" y="29258"/>
                </a:lnTo>
                <a:lnTo>
                  <a:pt x="405868" y="13328"/>
                </a:lnTo>
                <a:lnTo>
                  <a:pt x="361450" y="3413"/>
                </a:lnTo>
                <a:lnTo>
                  <a:pt x="314911" y="0"/>
                </a:lnTo>
                <a:lnTo>
                  <a:pt x="268375" y="3413"/>
                </a:lnTo>
                <a:lnTo>
                  <a:pt x="223960" y="13328"/>
                </a:lnTo>
                <a:lnTo>
                  <a:pt x="182151" y="29258"/>
                </a:lnTo>
                <a:lnTo>
                  <a:pt x="143437" y="50716"/>
                </a:lnTo>
                <a:lnTo>
                  <a:pt x="108305" y="77215"/>
                </a:lnTo>
                <a:lnTo>
                  <a:pt x="77241" y="108268"/>
                </a:lnTo>
                <a:lnTo>
                  <a:pt x="50733" y="143388"/>
                </a:lnTo>
                <a:lnTo>
                  <a:pt x="29268" y="182089"/>
                </a:lnTo>
                <a:lnTo>
                  <a:pt x="13332" y="223882"/>
                </a:lnTo>
                <a:lnTo>
                  <a:pt x="3414" y="268283"/>
                </a:lnTo>
                <a:lnTo>
                  <a:pt x="0" y="314803"/>
                </a:lnTo>
                <a:lnTo>
                  <a:pt x="3414" y="361326"/>
                </a:lnTo>
                <a:lnTo>
                  <a:pt x="13332" y="405729"/>
                </a:lnTo>
                <a:lnTo>
                  <a:pt x="29268" y="447525"/>
                </a:lnTo>
                <a:lnTo>
                  <a:pt x="50733" y="486227"/>
                </a:lnTo>
                <a:lnTo>
                  <a:pt x="77241" y="521348"/>
                </a:lnTo>
                <a:lnTo>
                  <a:pt x="108305" y="552402"/>
                </a:lnTo>
                <a:lnTo>
                  <a:pt x="143437" y="578902"/>
                </a:lnTo>
                <a:lnTo>
                  <a:pt x="182151" y="600360"/>
                </a:lnTo>
                <a:lnTo>
                  <a:pt x="223960" y="616290"/>
                </a:lnTo>
                <a:lnTo>
                  <a:pt x="268375" y="626205"/>
                </a:lnTo>
                <a:lnTo>
                  <a:pt x="314911" y="629619"/>
                </a:lnTo>
                <a:lnTo>
                  <a:pt x="361450" y="626205"/>
                </a:lnTo>
                <a:lnTo>
                  <a:pt x="405868" y="616290"/>
                </a:lnTo>
                <a:lnTo>
                  <a:pt x="447679" y="600360"/>
                </a:lnTo>
                <a:lnTo>
                  <a:pt x="486394" y="578902"/>
                </a:lnTo>
                <a:lnTo>
                  <a:pt x="521528" y="552402"/>
                </a:lnTo>
                <a:lnTo>
                  <a:pt x="552593" y="521348"/>
                </a:lnTo>
                <a:lnTo>
                  <a:pt x="579101" y="486227"/>
                </a:lnTo>
                <a:lnTo>
                  <a:pt x="600567" y="447525"/>
                </a:lnTo>
                <a:lnTo>
                  <a:pt x="616503" y="405729"/>
                </a:lnTo>
                <a:lnTo>
                  <a:pt x="626421" y="361326"/>
                </a:lnTo>
                <a:lnTo>
                  <a:pt x="629836" y="314803"/>
                </a:lnTo>
                <a:close/>
              </a:path>
            </a:pathLst>
          </a:custGeom>
          <a:ln w="52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4" name="object 44"/>
          <p:cNvSpPr/>
          <p:nvPr/>
        </p:nvSpPr>
        <p:spPr>
          <a:xfrm>
            <a:off x="3060577" y="2463372"/>
            <a:ext cx="573893" cy="573260"/>
          </a:xfrm>
          <a:custGeom>
            <a:avLst/>
            <a:gdLst/>
            <a:ahLst/>
            <a:cxnLst/>
            <a:rect l="l" t="t" r="r" b="b"/>
            <a:pathLst>
              <a:path w="575310" h="574675">
                <a:moveTo>
                  <a:pt x="287395" y="0"/>
                </a:moveTo>
                <a:lnTo>
                  <a:pt x="240779" y="3759"/>
                </a:lnTo>
                <a:lnTo>
                  <a:pt x="196557" y="14645"/>
                </a:lnTo>
                <a:lnTo>
                  <a:pt x="155321" y="32065"/>
                </a:lnTo>
                <a:lnTo>
                  <a:pt x="117664" y="55428"/>
                </a:lnTo>
                <a:lnTo>
                  <a:pt x="84177" y="84143"/>
                </a:lnTo>
                <a:lnTo>
                  <a:pt x="55451" y="117619"/>
                </a:lnTo>
                <a:lnTo>
                  <a:pt x="32079" y="155263"/>
                </a:lnTo>
                <a:lnTo>
                  <a:pt x="14651" y="196485"/>
                </a:lnTo>
                <a:lnTo>
                  <a:pt x="3761" y="240693"/>
                </a:lnTo>
                <a:lnTo>
                  <a:pt x="0" y="287296"/>
                </a:lnTo>
                <a:lnTo>
                  <a:pt x="3761" y="333900"/>
                </a:lnTo>
                <a:lnTo>
                  <a:pt x="14651" y="378108"/>
                </a:lnTo>
                <a:lnTo>
                  <a:pt x="32079" y="419330"/>
                </a:lnTo>
                <a:lnTo>
                  <a:pt x="55451" y="456975"/>
                </a:lnTo>
                <a:lnTo>
                  <a:pt x="84177" y="490450"/>
                </a:lnTo>
                <a:lnTo>
                  <a:pt x="117664" y="519165"/>
                </a:lnTo>
                <a:lnTo>
                  <a:pt x="155321" y="542528"/>
                </a:lnTo>
                <a:lnTo>
                  <a:pt x="196557" y="559948"/>
                </a:lnTo>
                <a:lnTo>
                  <a:pt x="240779" y="570833"/>
                </a:lnTo>
                <a:lnTo>
                  <a:pt x="287395" y="574593"/>
                </a:lnTo>
                <a:lnTo>
                  <a:pt x="334012" y="570833"/>
                </a:lnTo>
                <a:lnTo>
                  <a:pt x="378233" y="559948"/>
                </a:lnTo>
                <a:lnTo>
                  <a:pt x="419469" y="542528"/>
                </a:lnTo>
                <a:lnTo>
                  <a:pt x="457126" y="519165"/>
                </a:lnTo>
                <a:lnTo>
                  <a:pt x="490614" y="490450"/>
                </a:lnTo>
                <a:lnTo>
                  <a:pt x="519340" y="456975"/>
                </a:lnTo>
                <a:lnTo>
                  <a:pt x="542712" y="419330"/>
                </a:lnTo>
                <a:lnTo>
                  <a:pt x="560139" y="378108"/>
                </a:lnTo>
                <a:lnTo>
                  <a:pt x="571030" y="333900"/>
                </a:lnTo>
                <a:lnTo>
                  <a:pt x="574791" y="287296"/>
                </a:lnTo>
                <a:lnTo>
                  <a:pt x="571030" y="240693"/>
                </a:lnTo>
                <a:lnTo>
                  <a:pt x="560139" y="196485"/>
                </a:lnTo>
                <a:lnTo>
                  <a:pt x="542712" y="155263"/>
                </a:lnTo>
                <a:lnTo>
                  <a:pt x="519340" y="117619"/>
                </a:lnTo>
                <a:lnTo>
                  <a:pt x="490614" y="84143"/>
                </a:lnTo>
                <a:lnTo>
                  <a:pt x="457126" y="55428"/>
                </a:lnTo>
                <a:lnTo>
                  <a:pt x="419469" y="32065"/>
                </a:lnTo>
                <a:lnTo>
                  <a:pt x="378233" y="14645"/>
                </a:lnTo>
                <a:lnTo>
                  <a:pt x="334012" y="3759"/>
                </a:lnTo>
                <a:lnTo>
                  <a:pt x="2873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5" name="object 45"/>
          <p:cNvSpPr/>
          <p:nvPr/>
        </p:nvSpPr>
        <p:spPr>
          <a:xfrm>
            <a:off x="3009706" y="2412515"/>
            <a:ext cx="675243" cy="675243"/>
          </a:xfrm>
          <a:custGeom>
            <a:avLst/>
            <a:gdLst/>
            <a:ahLst/>
            <a:cxnLst/>
            <a:rect l="l" t="t" r="r" b="b"/>
            <a:pathLst>
              <a:path w="676910" h="676910">
                <a:moveTo>
                  <a:pt x="676789" y="338278"/>
                </a:moveTo>
                <a:lnTo>
                  <a:pt x="673700" y="292376"/>
                </a:lnTo>
                <a:lnTo>
                  <a:pt x="664701" y="248351"/>
                </a:lnTo>
                <a:lnTo>
                  <a:pt x="650196" y="206606"/>
                </a:lnTo>
                <a:lnTo>
                  <a:pt x="630587" y="167544"/>
                </a:lnTo>
                <a:lnTo>
                  <a:pt x="606279" y="131568"/>
                </a:lnTo>
                <a:lnTo>
                  <a:pt x="577674" y="99080"/>
                </a:lnTo>
                <a:lnTo>
                  <a:pt x="545176" y="70485"/>
                </a:lnTo>
                <a:lnTo>
                  <a:pt x="509187" y="46185"/>
                </a:lnTo>
                <a:lnTo>
                  <a:pt x="470111" y="26584"/>
                </a:lnTo>
                <a:lnTo>
                  <a:pt x="428352" y="12083"/>
                </a:lnTo>
                <a:lnTo>
                  <a:pt x="384312" y="3088"/>
                </a:lnTo>
                <a:lnTo>
                  <a:pt x="338394" y="0"/>
                </a:lnTo>
                <a:lnTo>
                  <a:pt x="292477" y="3088"/>
                </a:lnTo>
                <a:lnTo>
                  <a:pt x="248437" y="12083"/>
                </a:lnTo>
                <a:lnTo>
                  <a:pt x="206678" y="26584"/>
                </a:lnTo>
                <a:lnTo>
                  <a:pt x="167602" y="46185"/>
                </a:lnTo>
                <a:lnTo>
                  <a:pt x="131613" y="70485"/>
                </a:lnTo>
                <a:lnTo>
                  <a:pt x="99115" y="99080"/>
                </a:lnTo>
                <a:lnTo>
                  <a:pt x="70510" y="131568"/>
                </a:lnTo>
                <a:lnTo>
                  <a:pt x="46201" y="167544"/>
                </a:lnTo>
                <a:lnTo>
                  <a:pt x="26593" y="206606"/>
                </a:lnTo>
                <a:lnTo>
                  <a:pt x="12088" y="248351"/>
                </a:lnTo>
                <a:lnTo>
                  <a:pt x="3089" y="292376"/>
                </a:lnTo>
                <a:lnTo>
                  <a:pt x="0" y="338278"/>
                </a:lnTo>
                <a:lnTo>
                  <a:pt x="3089" y="384179"/>
                </a:lnTo>
                <a:lnTo>
                  <a:pt x="12088" y="428204"/>
                </a:lnTo>
                <a:lnTo>
                  <a:pt x="26593" y="469949"/>
                </a:lnTo>
                <a:lnTo>
                  <a:pt x="46201" y="509012"/>
                </a:lnTo>
                <a:lnTo>
                  <a:pt x="70510" y="544988"/>
                </a:lnTo>
                <a:lnTo>
                  <a:pt x="99115" y="577475"/>
                </a:lnTo>
                <a:lnTo>
                  <a:pt x="131613" y="606070"/>
                </a:lnTo>
                <a:lnTo>
                  <a:pt x="167602" y="630370"/>
                </a:lnTo>
                <a:lnTo>
                  <a:pt x="206678" y="649972"/>
                </a:lnTo>
                <a:lnTo>
                  <a:pt x="248437" y="664472"/>
                </a:lnTo>
                <a:lnTo>
                  <a:pt x="292477" y="673468"/>
                </a:lnTo>
                <a:lnTo>
                  <a:pt x="338394" y="676556"/>
                </a:lnTo>
                <a:lnTo>
                  <a:pt x="384312" y="673468"/>
                </a:lnTo>
                <a:lnTo>
                  <a:pt x="428352" y="664472"/>
                </a:lnTo>
                <a:lnTo>
                  <a:pt x="470111" y="649972"/>
                </a:lnTo>
                <a:lnTo>
                  <a:pt x="509187" y="630370"/>
                </a:lnTo>
                <a:lnTo>
                  <a:pt x="545176" y="606070"/>
                </a:lnTo>
                <a:lnTo>
                  <a:pt x="577674" y="577475"/>
                </a:lnTo>
                <a:lnTo>
                  <a:pt x="606279" y="544988"/>
                </a:lnTo>
                <a:lnTo>
                  <a:pt x="630587" y="509012"/>
                </a:lnTo>
                <a:lnTo>
                  <a:pt x="650196" y="469949"/>
                </a:lnTo>
                <a:lnTo>
                  <a:pt x="664701" y="428204"/>
                </a:lnTo>
                <a:lnTo>
                  <a:pt x="673700" y="384179"/>
                </a:lnTo>
                <a:lnTo>
                  <a:pt x="676789" y="338278"/>
                </a:lnTo>
                <a:close/>
              </a:path>
            </a:pathLst>
          </a:custGeom>
          <a:ln w="56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6" name="object 46"/>
          <p:cNvSpPr/>
          <p:nvPr/>
        </p:nvSpPr>
        <p:spPr>
          <a:xfrm>
            <a:off x="3033131" y="2435921"/>
            <a:ext cx="628368" cy="628368"/>
          </a:xfrm>
          <a:custGeom>
            <a:avLst/>
            <a:gdLst/>
            <a:ahLst/>
            <a:cxnLst/>
            <a:rect l="l" t="t" r="r" b="b"/>
            <a:pathLst>
              <a:path w="629920" h="629919">
                <a:moveTo>
                  <a:pt x="629836" y="314815"/>
                </a:moveTo>
                <a:lnTo>
                  <a:pt x="626421" y="268295"/>
                </a:lnTo>
                <a:lnTo>
                  <a:pt x="616503" y="223894"/>
                </a:lnTo>
                <a:lnTo>
                  <a:pt x="600567" y="182099"/>
                </a:lnTo>
                <a:lnTo>
                  <a:pt x="579101" y="143397"/>
                </a:lnTo>
                <a:lnTo>
                  <a:pt x="552593" y="108275"/>
                </a:lnTo>
                <a:lnTo>
                  <a:pt x="521528" y="77220"/>
                </a:lnTo>
                <a:lnTo>
                  <a:pt x="486394" y="50719"/>
                </a:lnTo>
                <a:lnTo>
                  <a:pt x="447679" y="29260"/>
                </a:lnTo>
                <a:lnTo>
                  <a:pt x="405868" y="13329"/>
                </a:lnTo>
                <a:lnTo>
                  <a:pt x="361450" y="3413"/>
                </a:lnTo>
                <a:lnTo>
                  <a:pt x="314911" y="0"/>
                </a:lnTo>
                <a:lnTo>
                  <a:pt x="268375" y="3413"/>
                </a:lnTo>
                <a:lnTo>
                  <a:pt x="223960" y="13329"/>
                </a:lnTo>
                <a:lnTo>
                  <a:pt x="182151" y="29260"/>
                </a:lnTo>
                <a:lnTo>
                  <a:pt x="143437" y="50719"/>
                </a:lnTo>
                <a:lnTo>
                  <a:pt x="108305" y="77220"/>
                </a:lnTo>
                <a:lnTo>
                  <a:pt x="77241" y="108275"/>
                </a:lnTo>
                <a:lnTo>
                  <a:pt x="50733" y="143397"/>
                </a:lnTo>
                <a:lnTo>
                  <a:pt x="29268" y="182099"/>
                </a:lnTo>
                <a:lnTo>
                  <a:pt x="13332" y="223894"/>
                </a:lnTo>
                <a:lnTo>
                  <a:pt x="3414" y="268295"/>
                </a:lnTo>
                <a:lnTo>
                  <a:pt x="0" y="314815"/>
                </a:lnTo>
                <a:lnTo>
                  <a:pt x="3414" y="361336"/>
                </a:lnTo>
                <a:lnTo>
                  <a:pt x="13332" y="405737"/>
                </a:lnTo>
                <a:lnTo>
                  <a:pt x="29268" y="447532"/>
                </a:lnTo>
                <a:lnTo>
                  <a:pt x="50733" y="486234"/>
                </a:lnTo>
                <a:lnTo>
                  <a:pt x="77241" y="521356"/>
                </a:lnTo>
                <a:lnTo>
                  <a:pt x="108305" y="552411"/>
                </a:lnTo>
                <a:lnTo>
                  <a:pt x="143437" y="578911"/>
                </a:lnTo>
                <a:lnTo>
                  <a:pt x="182151" y="600371"/>
                </a:lnTo>
                <a:lnTo>
                  <a:pt x="223960" y="616302"/>
                </a:lnTo>
                <a:lnTo>
                  <a:pt x="268375" y="626218"/>
                </a:lnTo>
                <a:lnTo>
                  <a:pt x="314911" y="629631"/>
                </a:lnTo>
                <a:lnTo>
                  <a:pt x="361450" y="626218"/>
                </a:lnTo>
                <a:lnTo>
                  <a:pt x="405868" y="616302"/>
                </a:lnTo>
                <a:lnTo>
                  <a:pt x="447679" y="600371"/>
                </a:lnTo>
                <a:lnTo>
                  <a:pt x="486394" y="578911"/>
                </a:lnTo>
                <a:lnTo>
                  <a:pt x="521528" y="552411"/>
                </a:lnTo>
                <a:lnTo>
                  <a:pt x="552593" y="521356"/>
                </a:lnTo>
                <a:lnTo>
                  <a:pt x="579101" y="486234"/>
                </a:lnTo>
                <a:lnTo>
                  <a:pt x="600567" y="447532"/>
                </a:lnTo>
                <a:lnTo>
                  <a:pt x="616503" y="405737"/>
                </a:lnTo>
                <a:lnTo>
                  <a:pt x="626421" y="361336"/>
                </a:lnTo>
                <a:lnTo>
                  <a:pt x="629836" y="314815"/>
                </a:lnTo>
                <a:close/>
              </a:path>
            </a:pathLst>
          </a:custGeom>
          <a:ln w="52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7" name="object 47"/>
          <p:cNvSpPr/>
          <p:nvPr/>
        </p:nvSpPr>
        <p:spPr>
          <a:xfrm>
            <a:off x="1850071" y="1213548"/>
            <a:ext cx="573893" cy="573260"/>
          </a:xfrm>
          <a:custGeom>
            <a:avLst/>
            <a:gdLst/>
            <a:ahLst/>
            <a:cxnLst/>
            <a:rect l="l" t="t" r="r" b="b"/>
            <a:pathLst>
              <a:path w="575310" h="574675">
                <a:moveTo>
                  <a:pt x="287395" y="0"/>
                </a:moveTo>
                <a:lnTo>
                  <a:pt x="240779" y="3760"/>
                </a:lnTo>
                <a:lnTo>
                  <a:pt x="196557" y="14646"/>
                </a:lnTo>
                <a:lnTo>
                  <a:pt x="155321" y="32067"/>
                </a:lnTo>
                <a:lnTo>
                  <a:pt x="117664" y="55432"/>
                </a:lnTo>
                <a:lnTo>
                  <a:pt x="84177" y="84148"/>
                </a:lnTo>
                <a:lnTo>
                  <a:pt x="55451" y="117624"/>
                </a:lnTo>
                <a:lnTo>
                  <a:pt x="32079" y="155268"/>
                </a:lnTo>
                <a:lnTo>
                  <a:pt x="14651" y="196489"/>
                </a:lnTo>
                <a:lnTo>
                  <a:pt x="3761" y="240696"/>
                </a:lnTo>
                <a:lnTo>
                  <a:pt x="0" y="287296"/>
                </a:lnTo>
                <a:lnTo>
                  <a:pt x="3761" y="333900"/>
                </a:lnTo>
                <a:lnTo>
                  <a:pt x="14651" y="378108"/>
                </a:lnTo>
                <a:lnTo>
                  <a:pt x="32079" y="419330"/>
                </a:lnTo>
                <a:lnTo>
                  <a:pt x="55451" y="456974"/>
                </a:lnTo>
                <a:lnTo>
                  <a:pt x="84177" y="490449"/>
                </a:lnTo>
                <a:lnTo>
                  <a:pt x="117664" y="519164"/>
                </a:lnTo>
                <a:lnTo>
                  <a:pt x="155321" y="542527"/>
                </a:lnTo>
                <a:lnTo>
                  <a:pt x="196557" y="559948"/>
                </a:lnTo>
                <a:lnTo>
                  <a:pt x="240779" y="570833"/>
                </a:lnTo>
                <a:lnTo>
                  <a:pt x="287395" y="574593"/>
                </a:lnTo>
                <a:lnTo>
                  <a:pt x="334012" y="570833"/>
                </a:lnTo>
                <a:lnTo>
                  <a:pt x="378233" y="559948"/>
                </a:lnTo>
                <a:lnTo>
                  <a:pt x="419469" y="542527"/>
                </a:lnTo>
                <a:lnTo>
                  <a:pt x="457126" y="519164"/>
                </a:lnTo>
                <a:lnTo>
                  <a:pt x="490613" y="490449"/>
                </a:lnTo>
                <a:lnTo>
                  <a:pt x="519339" y="456974"/>
                </a:lnTo>
                <a:lnTo>
                  <a:pt x="542711" y="419330"/>
                </a:lnTo>
                <a:lnTo>
                  <a:pt x="560138" y="378108"/>
                </a:lnTo>
                <a:lnTo>
                  <a:pt x="571028" y="333900"/>
                </a:lnTo>
                <a:lnTo>
                  <a:pt x="574790" y="287296"/>
                </a:lnTo>
                <a:lnTo>
                  <a:pt x="571028" y="240696"/>
                </a:lnTo>
                <a:lnTo>
                  <a:pt x="560138" y="196489"/>
                </a:lnTo>
                <a:lnTo>
                  <a:pt x="542711" y="155268"/>
                </a:lnTo>
                <a:lnTo>
                  <a:pt x="519339" y="117624"/>
                </a:lnTo>
                <a:lnTo>
                  <a:pt x="490613" y="84148"/>
                </a:lnTo>
                <a:lnTo>
                  <a:pt x="457126" y="55432"/>
                </a:lnTo>
                <a:lnTo>
                  <a:pt x="419469" y="32067"/>
                </a:lnTo>
                <a:lnTo>
                  <a:pt x="378233" y="14646"/>
                </a:lnTo>
                <a:lnTo>
                  <a:pt x="334012" y="3760"/>
                </a:lnTo>
                <a:lnTo>
                  <a:pt x="2873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8" name="object 48"/>
          <p:cNvSpPr/>
          <p:nvPr/>
        </p:nvSpPr>
        <p:spPr>
          <a:xfrm>
            <a:off x="1799194" y="1162691"/>
            <a:ext cx="675243" cy="675243"/>
          </a:xfrm>
          <a:custGeom>
            <a:avLst/>
            <a:gdLst/>
            <a:ahLst/>
            <a:cxnLst/>
            <a:rect l="l" t="t" r="r" b="b"/>
            <a:pathLst>
              <a:path w="676910" h="676910">
                <a:moveTo>
                  <a:pt x="676789" y="338278"/>
                </a:moveTo>
                <a:lnTo>
                  <a:pt x="673700" y="292379"/>
                </a:lnTo>
                <a:lnTo>
                  <a:pt x="664701" y="248356"/>
                </a:lnTo>
                <a:lnTo>
                  <a:pt x="650196" y="206612"/>
                </a:lnTo>
                <a:lnTo>
                  <a:pt x="630587" y="167550"/>
                </a:lnTo>
                <a:lnTo>
                  <a:pt x="606279" y="131573"/>
                </a:lnTo>
                <a:lnTo>
                  <a:pt x="577674" y="99085"/>
                </a:lnTo>
                <a:lnTo>
                  <a:pt x="545176" y="70489"/>
                </a:lnTo>
                <a:lnTo>
                  <a:pt x="509187" y="46188"/>
                </a:lnTo>
                <a:lnTo>
                  <a:pt x="470111" y="26585"/>
                </a:lnTo>
                <a:lnTo>
                  <a:pt x="428352" y="12084"/>
                </a:lnTo>
                <a:lnTo>
                  <a:pt x="384312" y="3088"/>
                </a:lnTo>
                <a:lnTo>
                  <a:pt x="338394" y="0"/>
                </a:lnTo>
                <a:lnTo>
                  <a:pt x="292477" y="3088"/>
                </a:lnTo>
                <a:lnTo>
                  <a:pt x="248437" y="12084"/>
                </a:lnTo>
                <a:lnTo>
                  <a:pt x="206678" y="26585"/>
                </a:lnTo>
                <a:lnTo>
                  <a:pt x="167602" y="46188"/>
                </a:lnTo>
                <a:lnTo>
                  <a:pt x="131613" y="70489"/>
                </a:lnTo>
                <a:lnTo>
                  <a:pt x="99115" y="99085"/>
                </a:lnTo>
                <a:lnTo>
                  <a:pt x="70510" y="131573"/>
                </a:lnTo>
                <a:lnTo>
                  <a:pt x="46201" y="167550"/>
                </a:lnTo>
                <a:lnTo>
                  <a:pt x="26593" y="206612"/>
                </a:lnTo>
                <a:lnTo>
                  <a:pt x="12088" y="248356"/>
                </a:lnTo>
                <a:lnTo>
                  <a:pt x="3089" y="292379"/>
                </a:lnTo>
                <a:lnTo>
                  <a:pt x="0" y="338278"/>
                </a:lnTo>
                <a:lnTo>
                  <a:pt x="3089" y="384180"/>
                </a:lnTo>
                <a:lnTo>
                  <a:pt x="12088" y="428205"/>
                </a:lnTo>
                <a:lnTo>
                  <a:pt x="26593" y="469951"/>
                </a:lnTo>
                <a:lnTo>
                  <a:pt x="46201" y="509015"/>
                </a:lnTo>
                <a:lnTo>
                  <a:pt x="70510" y="544993"/>
                </a:lnTo>
                <a:lnTo>
                  <a:pt x="99115" y="577482"/>
                </a:lnTo>
                <a:lnTo>
                  <a:pt x="131613" y="606078"/>
                </a:lnTo>
                <a:lnTo>
                  <a:pt x="167602" y="630380"/>
                </a:lnTo>
                <a:lnTo>
                  <a:pt x="206678" y="649983"/>
                </a:lnTo>
                <a:lnTo>
                  <a:pt x="248437" y="664484"/>
                </a:lnTo>
                <a:lnTo>
                  <a:pt x="292477" y="673480"/>
                </a:lnTo>
                <a:lnTo>
                  <a:pt x="338394" y="676569"/>
                </a:lnTo>
                <a:lnTo>
                  <a:pt x="384312" y="673480"/>
                </a:lnTo>
                <a:lnTo>
                  <a:pt x="428352" y="664484"/>
                </a:lnTo>
                <a:lnTo>
                  <a:pt x="470111" y="649983"/>
                </a:lnTo>
                <a:lnTo>
                  <a:pt x="509187" y="630380"/>
                </a:lnTo>
                <a:lnTo>
                  <a:pt x="545176" y="606078"/>
                </a:lnTo>
                <a:lnTo>
                  <a:pt x="577674" y="577482"/>
                </a:lnTo>
                <a:lnTo>
                  <a:pt x="606279" y="544993"/>
                </a:lnTo>
                <a:lnTo>
                  <a:pt x="630587" y="509015"/>
                </a:lnTo>
                <a:lnTo>
                  <a:pt x="650196" y="469951"/>
                </a:lnTo>
                <a:lnTo>
                  <a:pt x="664701" y="428205"/>
                </a:lnTo>
                <a:lnTo>
                  <a:pt x="673700" y="384180"/>
                </a:lnTo>
                <a:lnTo>
                  <a:pt x="676789" y="338278"/>
                </a:lnTo>
                <a:close/>
              </a:path>
            </a:pathLst>
          </a:custGeom>
          <a:ln w="56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49" name="object 49"/>
          <p:cNvSpPr/>
          <p:nvPr/>
        </p:nvSpPr>
        <p:spPr>
          <a:xfrm>
            <a:off x="1822617" y="1186110"/>
            <a:ext cx="628368" cy="628368"/>
          </a:xfrm>
          <a:custGeom>
            <a:avLst/>
            <a:gdLst/>
            <a:ahLst/>
            <a:cxnLst/>
            <a:rect l="l" t="t" r="r" b="b"/>
            <a:pathLst>
              <a:path w="629919" h="629919">
                <a:moveTo>
                  <a:pt x="629836" y="314803"/>
                </a:moveTo>
                <a:lnTo>
                  <a:pt x="626421" y="268283"/>
                </a:lnTo>
                <a:lnTo>
                  <a:pt x="616503" y="223882"/>
                </a:lnTo>
                <a:lnTo>
                  <a:pt x="600567" y="182089"/>
                </a:lnTo>
                <a:lnTo>
                  <a:pt x="579102" y="143388"/>
                </a:lnTo>
                <a:lnTo>
                  <a:pt x="552594" y="108268"/>
                </a:lnTo>
                <a:lnTo>
                  <a:pt x="521530" y="77215"/>
                </a:lnTo>
                <a:lnTo>
                  <a:pt x="486398" y="50716"/>
                </a:lnTo>
                <a:lnTo>
                  <a:pt x="447684" y="29258"/>
                </a:lnTo>
                <a:lnTo>
                  <a:pt x="405875" y="13328"/>
                </a:lnTo>
                <a:lnTo>
                  <a:pt x="361460" y="3413"/>
                </a:lnTo>
                <a:lnTo>
                  <a:pt x="314924" y="0"/>
                </a:lnTo>
                <a:lnTo>
                  <a:pt x="268385" y="3413"/>
                </a:lnTo>
                <a:lnTo>
                  <a:pt x="223967" y="13328"/>
                </a:lnTo>
                <a:lnTo>
                  <a:pt x="182156" y="29258"/>
                </a:lnTo>
                <a:lnTo>
                  <a:pt x="143441" y="50716"/>
                </a:lnTo>
                <a:lnTo>
                  <a:pt x="108307" y="77215"/>
                </a:lnTo>
                <a:lnTo>
                  <a:pt x="77242" y="108268"/>
                </a:lnTo>
                <a:lnTo>
                  <a:pt x="50734" y="143388"/>
                </a:lnTo>
                <a:lnTo>
                  <a:pt x="29268" y="182089"/>
                </a:lnTo>
                <a:lnTo>
                  <a:pt x="13332" y="223882"/>
                </a:lnTo>
                <a:lnTo>
                  <a:pt x="3414" y="268283"/>
                </a:lnTo>
                <a:lnTo>
                  <a:pt x="0" y="314803"/>
                </a:lnTo>
                <a:lnTo>
                  <a:pt x="3414" y="361326"/>
                </a:lnTo>
                <a:lnTo>
                  <a:pt x="13332" y="405729"/>
                </a:lnTo>
                <a:lnTo>
                  <a:pt x="29268" y="447525"/>
                </a:lnTo>
                <a:lnTo>
                  <a:pt x="50734" y="486227"/>
                </a:lnTo>
                <a:lnTo>
                  <a:pt x="77242" y="521348"/>
                </a:lnTo>
                <a:lnTo>
                  <a:pt x="108307" y="552402"/>
                </a:lnTo>
                <a:lnTo>
                  <a:pt x="143441" y="578902"/>
                </a:lnTo>
                <a:lnTo>
                  <a:pt x="182156" y="600360"/>
                </a:lnTo>
                <a:lnTo>
                  <a:pt x="223967" y="616290"/>
                </a:lnTo>
                <a:lnTo>
                  <a:pt x="268385" y="626205"/>
                </a:lnTo>
                <a:lnTo>
                  <a:pt x="314924" y="629619"/>
                </a:lnTo>
                <a:lnTo>
                  <a:pt x="361460" y="626205"/>
                </a:lnTo>
                <a:lnTo>
                  <a:pt x="405875" y="616290"/>
                </a:lnTo>
                <a:lnTo>
                  <a:pt x="447684" y="600360"/>
                </a:lnTo>
                <a:lnTo>
                  <a:pt x="486398" y="578902"/>
                </a:lnTo>
                <a:lnTo>
                  <a:pt x="521530" y="552402"/>
                </a:lnTo>
                <a:lnTo>
                  <a:pt x="552594" y="521348"/>
                </a:lnTo>
                <a:lnTo>
                  <a:pt x="579102" y="486227"/>
                </a:lnTo>
                <a:lnTo>
                  <a:pt x="600567" y="447525"/>
                </a:lnTo>
                <a:lnTo>
                  <a:pt x="616503" y="405729"/>
                </a:lnTo>
                <a:lnTo>
                  <a:pt x="626421" y="361326"/>
                </a:lnTo>
                <a:lnTo>
                  <a:pt x="629836" y="314803"/>
                </a:lnTo>
                <a:close/>
              </a:path>
            </a:pathLst>
          </a:custGeom>
          <a:ln w="52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0" name="object 50"/>
          <p:cNvSpPr/>
          <p:nvPr/>
        </p:nvSpPr>
        <p:spPr>
          <a:xfrm>
            <a:off x="973539" y="1499799"/>
            <a:ext cx="573893" cy="573260"/>
          </a:xfrm>
          <a:custGeom>
            <a:avLst/>
            <a:gdLst/>
            <a:ahLst/>
            <a:cxnLst/>
            <a:rect l="l" t="t" r="r" b="b"/>
            <a:pathLst>
              <a:path w="575310" h="574675">
                <a:moveTo>
                  <a:pt x="287395" y="0"/>
                </a:moveTo>
                <a:lnTo>
                  <a:pt x="240779" y="3760"/>
                </a:lnTo>
                <a:lnTo>
                  <a:pt x="196557" y="14646"/>
                </a:lnTo>
                <a:lnTo>
                  <a:pt x="155322" y="32068"/>
                </a:lnTo>
                <a:lnTo>
                  <a:pt x="117664" y="55432"/>
                </a:lnTo>
                <a:lnTo>
                  <a:pt x="84177" y="84148"/>
                </a:lnTo>
                <a:lnTo>
                  <a:pt x="55451" y="117624"/>
                </a:lnTo>
                <a:lnTo>
                  <a:pt x="32079" y="155268"/>
                </a:lnTo>
                <a:lnTo>
                  <a:pt x="14651" y="196490"/>
                </a:lnTo>
                <a:lnTo>
                  <a:pt x="3761" y="240696"/>
                </a:lnTo>
                <a:lnTo>
                  <a:pt x="0" y="287296"/>
                </a:lnTo>
                <a:lnTo>
                  <a:pt x="3761" y="333900"/>
                </a:lnTo>
                <a:lnTo>
                  <a:pt x="14651" y="378108"/>
                </a:lnTo>
                <a:lnTo>
                  <a:pt x="32079" y="419330"/>
                </a:lnTo>
                <a:lnTo>
                  <a:pt x="55451" y="456975"/>
                </a:lnTo>
                <a:lnTo>
                  <a:pt x="84177" y="490450"/>
                </a:lnTo>
                <a:lnTo>
                  <a:pt x="117664" y="519165"/>
                </a:lnTo>
                <a:lnTo>
                  <a:pt x="155322" y="542528"/>
                </a:lnTo>
                <a:lnTo>
                  <a:pt x="196557" y="559948"/>
                </a:lnTo>
                <a:lnTo>
                  <a:pt x="240779" y="570833"/>
                </a:lnTo>
                <a:lnTo>
                  <a:pt x="287395" y="574593"/>
                </a:lnTo>
                <a:lnTo>
                  <a:pt x="334012" y="570833"/>
                </a:lnTo>
                <a:lnTo>
                  <a:pt x="378234" y="559948"/>
                </a:lnTo>
                <a:lnTo>
                  <a:pt x="419469" y="542528"/>
                </a:lnTo>
                <a:lnTo>
                  <a:pt x="457126" y="519165"/>
                </a:lnTo>
                <a:lnTo>
                  <a:pt x="490614" y="490450"/>
                </a:lnTo>
                <a:lnTo>
                  <a:pt x="519339" y="456975"/>
                </a:lnTo>
                <a:lnTo>
                  <a:pt x="542712" y="419330"/>
                </a:lnTo>
                <a:lnTo>
                  <a:pt x="560139" y="378108"/>
                </a:lnTo>
                <a:lnTo>
                  <a:pt x="571029" y="333900"/>
                </a:lnTo>
                <a:lnTo>
                  <a:pt x="574791" y="287296"/>
                </a:lnTo>
                <a:lnTo>
                  <a:pt x="571029" y="240696"/>
                </a:lnTo>
                <a:lnTo>
                  <a:pt x="560139" y="196490"/>
                </a:lnTo>
                <a:lnTo>
                  <a:pt x="542712" y="155268"/>
                </a:lnTo>
                <a:lnTo>
                  <a:pt x="519339" y="117624"/>
                </a:lnTo>
                <a:lnTo>
                  <a:pt x="490614" y="84148"/>
                </a:lnTo>
                <a:lnTo>
                  <a:pt x="457126" y="55432"/>
                </a:lnTo>
                <a:lnTo>
                  <a:pt x="419469" y="32068"/>
                </a:lnTo>
                <a:lnTo>
                  <a:pt x="378234" y="14646"/>
                </a:lnTo>
                <a:lnTo>
                  <a:pt x="334012" y="3760"/>
                </a:lnTo>
                <a:lnTo>
                  <a:pt x="2873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1" name="object 51"/>
          <p:cNvSpPr/>
          <p:nvPr/>
        </p:nvSpPr>
        <p:spPr>
          <a:xfrm>
            <a:off x="922670" y="1448942"/>
            <a:ext cx="675243" cy="675243"/>
          </a:xfrm>
          <a:custGeom>
            <a:avLst/>
            <a:gdLst/>
            <a:ahLst/>
            <a:cxnLst/>
            <a:rect l="l" t="t" r="r" b="b"/>
            <a:pathLst>
              <a:path w="676910" h="676910">
                <a:moveTo>
                  <a:pt x="676789" y="338278"/>
                </a:moveTo>
                <a:lnTo>
                  <a:pt x="673700" y="292376"/>
                </a:lnTo>
                <a:lnTo>
                  <a:pt x="664701" y="248351"/>
                </a:lnTo>
                <a:lnTo>
                  <a:pt x="650196" y="206606"/>
                </a:lnTo>
                <a:lnTo>
                  <a:pt x="630587" y="167544"/>
                </a:lnTo>
                <a:lnTo>
                  <a:pt x="606279" y="131568"/>
                </a:lnTo>
                <a:lnTo>
                  <a:pt x="577674" y="99080"/>
                </a:lnTo>
                <a:lnTo>
                  <a:pt x="545176" y="70485"/>
                </a:lnTo>
                <a:lnTo>
                  <a:pt x="509187" y="46185"/>
                </a:lnTo>
                <a:lnTo>
                  <a:pt x="470111" y="26584"/>
                </a:lnTo>
                <a:lnTo>
                  <a:pt x="428352" y="12083"/>
                </a:lnTo>
                <a:lnTo>
                  <a:pt x="384312" y="3088"/>
                </a:lnTo>
                <a:lnTo>
                  <a:pt x="338394" y="0"/>
                </a:lnTo>
                <a:lnTo>
                  <a:pt x="292477" y="3088"/>
                </a:lnTo>
                <a:lnTo>
                  <a:pt x="248437" y="12083"/>
                </a:lnTo>
                <a:lnTo>
                  <a:pt x="206678" y="26584"/>
                </a:lnTo>
                <a:lnTo>
                  <a:pt x="167602" y="46185"/>
                </a:lnTo>
                <a:lnTo>
                  <a:pt x="131613" y="70485"/>
                </a:lnTo>
                <a:lnTo>
                  <a:pt x="99115" y="99080"/>
                </a:lnTo>
                <a:lnTo>
                  <a:pt x="70510" y="131568"/>
                </a:lnTo>
                <a:lnTo>
                  <a:pt x="46201" y="167544"/>
                </a:lnTo>
                <a:lnTo>
                  <a:pt x="26593" y="206606"/>
                </a:lnTo>
                <a:lnTo>
                  <a:pt x="12088" y="248351"/>
                </a:lnTo>
                <a:lnTo>
                  <a:pt x="3089" y="292376"/>
                </a:lnTo>
                <a:lnTo>
                  <a:pt x="0" y="338278"/>
                </a:lnTo>
                <a:lnTo>
                  <a:pt x="3089" y="384180"/>
                </a:lnTo>
                <a:lnTo>
                  <a:pt x="12088" y="428205"/>
                </a:lnTo>
                <a:lnTo>
                  <a:pt x="26593" y="469951"/>
                </a:lnTo>
                <a:lnTo>
                  <a:pt x="46201" y="509015"/>
                </a:lnTo>
                <a:lnTo>
                  <a:pt x="70510" y="544993"/>
                </a:lnTo>
                <a:lnTo>
                  <a:pt x="99115" y="577482"/>
                </a:lnTo>
                <a:lnTo>
                  <a:pt x="131613" y="606078"/>
                </a:lnTo>
                <a:lnTo>
                  <a:pt x="167602" y="630380"/>
                </a:lnTo>
                <a:lnTo>
                  <a:pt x="206678" y="649983"/>
                </a:lnTo>
                <a:lnTo>
                  <a:pt x="248437" y="664484"/>
                </a:lnTo>
                <a:lnTo>
                  <a:pt x="292477" y="673480"/>
                </a:lnTo>
                <a:lnTo>
                  <a:pt x="338394" y="676569"/>
                </a:lnTo>
                <a:lnTo>
                  <a:pt x="384312" y="673480"/>
                </a:lnTo>
                <a:lnTo>
                  <a:pt x="428352" y="664484"/>
                </a:lnTo>
                <a:lnTo>
                  <a:pt x="470111" y="649983"/>
                </a:lnTo>
                <a:lnTo>
                  <a:pt x="509187" y="630380"/>
                </a:lnTo>
                <a:lnTo>
                  <a:pt x="545176" y="606078"/>
                </a:lnTo>
                <a:lnTo>
                  <a:pt x="577674" y="577482"/>
                </a:lnTo>
                <a:lnTo>
                  <a:pt x="606279" y="544993"/>
                </a:lnTo>
                <a:lnTo>
                  <a:pt x="630587" y="509015"/>
                </a:lnTo>
                <a:lnTo>
                  <a:pt x="650196" y="469951"/>
                </a:lnTo>
                <a:lnTo>
                  <a:pt x="664701" y="428205"/>
                </a:lnTo>
                <a:lnTo>
                  <a:pt x="673700" y="384180"/>
                </a:lnTo>
                <a:lnTo>
                  <a:pt x="676789" y="338278"/>
                </a:lnTo>
                <a:close/>
              </a:path>
            </a:pathLst>
          </a:custGeom>
          <a:ln w="56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2" name="object 52"/>
          <p:cNvSpPr/>
          <p:nvPr/>
        </p:nvSpPr>
        <p:spPr>
          <a:xfrm>
            <a:off x="946091" y="1472360"/>
            <a:ext cx="628368" cy="628368"/>
          </a:xfrm>
          <a:custGeom>
            <a:avLst/>
            <a:gdLst/>
            <a:ahLst/>
            <a:cxnLst/>
            <a:rect l="l" t="t" r="r" b="b"/>
            <a:pathLst>
              <a:path w="629919" h="629919">
                <a:moveTo>
                  <a:pt x="629836" y="314803"/>
                </a:moveTo>
                <a:lnTo>
                  <a:pt x="626421" y="268283"/>
                </a:lnTo>
                <a:lnTo>
                  <a:pt x="616503" y="223882"/>
                </a:lnTo>
                <a:lnTo>
                  <a:pt x="600567" y="182089"/>
                </a:lnTo>
                <a:lnTo>
                  <a:pt x="579101" y="143388"/>
                </a:lnTo>
                <a:lnTo>
                  <a:pt x="552593" y="108268"/>
                </a:lnTo>
                <a:lnTo>
                  <a:pt x="521528" y="77215"/>
                </a:lnTo>
                <a:lnTo>
                  <a:pt x="486394" y="50716"/>
                </a:lnTo>
                <a:lnTo>
                  <a:pt x="447679" y="29258"/>
                </a:lnTo>
                <a:lnTo>
                  <a:pt x="405868" y="13328"/>
                </a:lnTo>
                <a:lnTo>
                  <a:pt x="361450" y="3413"/>
                </a:lnTo>
                <a:lnTo>
                  <a:pt x="314911" y="0"/>
                </a:lnTo>
                <a:lnTo>
                  <a:pt x="268375" y="3413"/>
                </a:lnTo>
                <a:lnTo>
                  <a:pt x="223960" y="13328"/>
                </a:lnTo>
                <a:lnTo>
                  <a:pt x="182151" y="29258"/>
                </a:lnTo>
                <a:lnTo>
                  <a:pt x="143437" y="50716"/>
                </a:lnTo>
                <a:lnTo>
                  <a:pt x="108305" y="77215"/>
                </a:lnTo>
                <a:lnTo>
                  <a:pt x="77241" y="108268"/>
                </a:lnTo>
                <a:lnTo>
                  <a:pt x="50733" y="143388"/>
                </a:lnTo>
                <a:lnTo>
                  <a:pt x="29268" y="182089"/>
                </a:lnTo>
                <a:lnTo>
                  <a:pt x="13332" y="223882"/>
                </a:lnTo>
                <a:lnTo>
                  <a:pt x="3414" y="268283"/>
                </a:lnTo>
                <a:lnTo>
                  <a:pt x="0" y="314803"/>
                </a:lnTo>
                <a:lnTo>
                  <a:pt x="3414" y="361326"/>
                </a:lnTo>
                <a:lnTo>
                  <a:pt x="13332" y="405729"/>
                </a:lnTo>
                <a:lnTo>
                  <a:pt x="29268" y="447525"/>
                </a:lnTo>
                <a:lnTo>
                  <a:pt x="50733" y="486227"/>
                </a:lnTo>
                <a:lnTo>
                  <a:pt x="77241" y="521348"/>
                </a:lnTo>
                <a:lnTo>
                  <a:pt x="108305" y="552402"/>
                </a:lnTo>
                <a:lnTo>
                  <a:pt x="143437" y="578902"/>
                </a:lnTo>
                <a:lnTo>
                  <a:pt x="182151" y="600360"/>
                </a:lnTo>
                <a:lnTo>
                  <a:pt x="223960" y="616290"/>
                </a:lnTo>
                <a:lnTo>
                  <a:pt x="268375" y="626205"/>
                </a:lnTo>
                <a:lnTo>
                  <a:pt x="314911" y="629619"/>
                </a:lnTo>
                <a:lnTo>
                  <a:pt x="361450" y="626205"/>
                </a:lnTo>
                <a:lnTo>
                  <a:pt x="405868" y="616290"/>
                </a:lnTo>
                <a:lnTo>
                  <a:pt x="447679" y="600360"/>
                </a:lnTo>
                <a:lnTo>
                  <a:pt x="486394" y="578902"/>
                </a:lnTo>
                <a:lnTo>
                  <a:pt x="521528" y="552402"/>
                </a:lnTo>
                <a:lnTo>
                  <a:pt x="552593" y="521348"/>
                </a:lnTo>
                <a:lnTo>
                  <a:pt x="579101" y="486227"/>
                </a:lnTo>
                <a:lnTo>
                  <a:pt x="600567" y="447525"/>
                </a:lnTo>
                <a:lnTo>
                  <a:pt x="616503" y="405729"/>
                </a:lnTo>
                <a:lnTo>
                  <a:pt x="626421" y="361326"/>
                </a:lnTo>
                <a:lnTo>
                  <a:pt x="629836" y="314803"/>
                </a:lnTo>
                <a:close/>
              </a:path>
            </a:pathLst>
          </a:custGeom>
          <a:ln w="52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3" name="object 53"/>
          <p:cNvSpPr/>
          <p:nvPr/>
        </p:nvSpPr>
        <p:spPr>
          <a:xfrm>
            <a:off x="2759814" y="3362004"/>
            <a:ext cx="573893" cy="573260"/>
          </a:xfrm>
          <a:custGeom>
            <a:avLst/>
            <a:gdLst/>
            <a:ahLst/>
            <a:cxnLst/>
            <a:rect l="l" t="t" r="r" b="b"/>
            <a:pathLst>
              <a:path w="575310" h="574675">
                <a:moveTo>
                  <a:pt x="287394" y="0"/>
                </a:moveTo>
                <a:lnTo>
                  <a:pt x="240778" y="3760"/>
                </a:lnTo>
                <a:lnTo>
                  <a:pt x="196556" y="14646"/>
                </a:lnTo>
                <a:lnTo>
                  <a:pt x="155321" y="32068"/>
                </a:lnTo>
                <a:lnTo>
                  <a:pt x="117664" y="55432"/>
                </a:lnTo>
                <a:lnTo>
                  <a:pt x="84177" y="84148"/>
                </a:lnTo>
                <a:lnTo>
                  <a:pt x="55451" y="117624"/>
                </a:lnTo>
                <a:lnTo>
                  <a:pt x="32079" y="155268"/>
                </a:lnTo>
                <a:lnTo>
                  <a:pt x="14651" y="196490"/>
                </a:lnTo>
                <a:lnTo>
                  <a:pt x="3761" y="240696"/>
                </a:lnTo>
                <a:lnTo>
                  <a:pt x="0" y="287296"/>
                </a:lnTo>
                <a:lnTo>
                  <a:pt x="3761" y="333900"/>
                </a:lnTo>
                <a:lnTo>
                  <a:pt x="14651" y="378108"/>
                </a:lnTo>
                <a:lnTo>
                  <a:pt x="32079" y="419330"/>
                </a:lnTo>
                <a:lnTo>
                  <a:pt x="55451" y="456975"/>
                </a:lnTo>
                <a:lnTo>
                  <a:pt x="84177" y="490450"/>
                </a:lnTo>
                <a:lnTo>
                  <a:pt x="117664" y="519165"/>
                </a:lnTo>
                <a:lnTo>
                  <a:pt x="155321" y="542528"/>
                </a:lnTo>
                <a:lnTo>
                  <a:pt x="196556" y="559948"/>
                </a:lnTo>
                <a:lnTo>
                  <a:pt x="240778" y="570833"/>
                </a:lnTo>
                <a:lnTo>
                  <a:pt x="287394" y="574593"/>
                </a:lnTo>
                <a:lnTo>
                  <a:pt x="334011" y="570833"/>
                </a:lnTo>
                <a:lnTo>
                  <a:pt x="378233" y="559948"/>
                </a:lnTo>
                <a:lnTo>
                  <a:pt x="419468" y="542528"/>
                </a:lnTo>
                <a:lnTo>
                  <a:pt x="457125" y="519165"/>
                </a:lnTo>
                <a:lnTo>
                  <a:pt x="490613" y="490450"/>
                </a:lnTo>
                <a:lnTo>
                  <a:pt x="519339" y="456975"/>
                </a:lnTo>
                <a:lnTo>
                  <a:pt x="542711" y="419330"/>
                </a:lnTo>
                <a:lnTo>
                  <a:pt x="560138" y="378108"/>
                </a:lnTo>
                <a:lnTo>
                  <a:pt x="571028" y="333900"/>
                </a:lnTo>
                <a:lnTo>
                  <a:pt x="574790" y="287296"/>
                </a:lnTo>
                <a:lnTo>
                  <a:pt x="571028" y="240696"/>
                </a:lnTo>
                <a:lnTo>
                  <a:pt x="560138" y="196490"/>
                </a:lnTo>
                <a:lnTo>
                  <a:pt x="542711" y="155268"/>
                </a:lnTo>
                <a:lnTo>
                  <a:pt x="519339" y="117624"/>
                </a:lnTo>
                <a:lnTo>
                  <a:pt x="490613" y="84148"/>
                </a:lnTo>
                <a:lnTo>
                  <a:pt x="457125" y="55432"/>
                </a:lnTo>
                <a:lnTo>
                  <a:pt x="419468" y="32068"/>
                </a:lnTo>
                <a:lnTo>
                  <a:pt x="378233" y="14646"/>
                </a:lnTo>
                <a:lnTo>
                  <a:pt x="334011" y="3760"/>
                </a:lnTo>
                <a:lnTo>
                  <a:pt x="287394" y="0"/>
                </a:lnTo>
                <a:close/>
              </a:path>
            </a:pathLst>
          </a:custGeom>
          <a:solidFill>
            <a:srgbClr val="22B4E2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4" name="object 54"/>
          <p:cNvSpPr/>
          <p:nvPr/>
        </p:nvSpPr>
        <p:spPr>
          <a:xfrm>
            <a:off x="2759813" y="3362004"/>
            <a:ext cx="573893" cy="573260"/>
          </a:xfrm>
          <a:custGeom>
            <a:avLst/>
            <a:gdLst/>
            <a:ahLst/>
            <a:cxnLst/>
            <a:rect l="l" t="t" r="r" b="b"/>
            <a:pathLst>
              <a:path w="575310" h="574675">
                <a:moveTo>
                  <a:pt x="574791" y="287296"/>
                </a:moveTo>
                <a:lnTo>
                  <a:pt x="571030" y="240696"/>
                </a:lnTo>
                <a:lnTo>
                  <a:pt x="560139" y="196489"/>
                </a:lnTo>
                <a:lnTo>
                  <a:pt x="542712" y="155268"/>
                </a:lnTo>
                <a:lnTo>
                  <a:pt x="519340" y="117624"/>
                </a:lnTo>
                <a:lnTo>
                  <a:pt x="490614" y="84148"/>
                </a:lnTo>
                <a:lnTo>
                  <a:pt x="457126" y="55432"/>
                </a:lnTo>
                <a:lnTo>
                  <a:pt x="419469" y="32068"/>
                </a:lnTo>
                <a:lnTo>
                  <a:pt x="378234" y="14646"/>
                </a:lnTo>
                <a:lnTo>
                  <a:pt x="334012" y="3760"/>
                </a:lnTo>
                <a:lnTo>
                  <a:pt x="287395" y="0"/>
                </a:lnTo>
                <a:lnTo>
                  <a:pt x="240779" y="3760"/>
                </a:lnTo>
                <a:lnTo>
                  <a:pt x="196557" y="14646"/>
                </a:lnTo>
                <a:lnTo>
                  <a:pt x="155322" y="32068"/>
                </a:lnTo>
                <a:lnTo>
                  <a:pt x="117664" y="55432"/>
                </a:lnTo>
                <a:lnTo>
                  <a:pt x="84177" y="84148"/>
                </a:lnTo>
                <a:lnTo>
                  <a:pt x="55451" y="117624"/>
                </a:lnTo>
                <a:lnTo>
                  <a:pt x="32079" y="155268"/>
                </a:lnTo>
                <a:lnTo>
                  <a:pt x="14651" y="196489"/>
                </a:lnTo>
                <a:lnTo>
                  <a:pt x="3761" y="240696"/>
                </a:lnTo>
                <a:lnTo>
                  <a:pt x="0" y="287296"/>
                </a:lnTo>
                <a:lnTo>
                  <a:pt x="3761" y="333900"/>
                </a:lnTo>
                <a:lnTo>
                  <a:pt x="14651" y="378108"/>
                </a:lnTo>
                <a:lnTo>
                  <a:pt x="32079" y="419330"/>
                </a:lnTo>
                <a:lnTo>
                  <a:pt x="55451" y="456974"/>
                </a:lnTo>
                <a:lnTo>
                  <a:pt x="84177" y="490450"/>
                </a:lnTo>
                <a:lnTo>
                  <a:pt x="117664" y="519164"/>
                </a:lnTo>
                <a:lnTo>
                  <a:pt x="155322" y="542528"/>
                </a:lnTo>
                <a:lnTo>
                  <a:pt x="196557" y="559948"/>
                </a:lnTo>
                <a:lnTo>
                  <a:pt x="240779" y="570833"/>
                </a:lnTo>
                <a:lnTo>
                  <a:pt x="287395" y="574593"/>
                </a:lnTo>
                <a:lnTo>
                  <a:pt x="334012" y="570833"/>
                </a:lnTo>
                <a:lnTo>
                  <a:pt x="378234" y="559948"/>
                </a:lnTo>
                <a:lnTo>
                  <a:pt x="419469" y="542528"/>
                </a:lnTo>
                <a:lnTo>
                  <a:pt x="457126" y="519164"/>
                </a:lnTo>
                <a:lnTo>
                  <a:pt x="490614" y="490450"/>
                </a:lnTo>
                <a:lnTo>
                  <a:pt x="519340" y="456974"/>
                </a:lnTo>
                <a:lnTo>
                  <a:pt x="542712" y="419330"/>
                </a:lnTo>
                <a:lnTo>
                  <a:pt x="560139" y="378108"/>
                </a:lnTo>
                <a:lnTo>
                  <a:pt x="571030" y="333900"/>
                </a:lnTo>
                <a:lnTo>
                  <a:pt x="574791" y="287296"/>
                </a:lnTo>
                <a:close/>
              </a:path>
            </a:pathLst>
          </a:custGeom>
          <a:ln w="68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5" name="object 55"/>
          <p:cNvSpPr/>
          <p:nvPr/>
        </p:nvSpPr>
        <p:spPr>
          <a:xfrm>
            <a:off x="2708944" y="3311148"/>
            <a:ext cx="675243" cy="675243"/>
          </a:xfrm>
          <a:custGeom>
            <a:avLst/>
            <a:gdLst/>
            <a:ahLst/>
            <a:cxnLst/>
            <a:rect l="l" t="t" r="r" b="b"/>
            <a:pathLst>
              <a:path w="676910" h="676910">
                <a:moveTo>
                  <a:pt x="676789" y="338278"/>
                </a:moveTo>
                <a:lnTo>
                  <a:pt x="673700" y="292376"/>
                </a:lnTo>
                <a:lnTo>
                  <a:pt x="664701" y="248351"/>
                </a:lnTo>
                <a:lnTo>
                  <a:pt x="650196" y="206606"/>
                </a:lnTo>
                <a:lnTo>
                  <a:pt x="630587" y="167544"/>
                </a:lnTo>
                <a:lnTo>
                  <a:pt x="606279" y="131568"/>
                </a:lnTo>
                <a:lnTo>
                  <a:pt x="577674" y="99080"/>
                </a:lnTo>
                <a:lnTo>
                  <a:pt x="545176" y="70485"/>
                </a:lnTo>
                <a:lnTo>
                  <a:pt x="509187" y="46185"/>
                </a:lnTo>
                <a:lnTo>
                  <a:pt x="470111" y="26584"/>
                </a:lnTo>
                <a:lnTo>
                  <a:pt x="428352" y="12083"/>
                </a:lnTo>
                <a:lnTo>
                  <a:pt x="384312" y="3088"/>
                </a:lnTo>
                <a:lnTo>
                  <a:pt x="338394" y="0"/>
                </a:lnTo>
                <a:lnTo>
                  <a:pt x="292477" y="3088"/>
                </a:lnTo>
                <a:lnTo>
                  <a:pt x="248437" y="12083"/>
                </a:lnTo>
                <a:lnTo>
                  <a:pt x="206678" y="26584"/>
                </a:lnTo>
                <a:lnTo>
                  <a:pt x="167602" y="46185"/>
                </a:lnTo>
                <a:lnTo>
                  <a:pt x="131613" y="70485"/>
                </a:lnTo>
                <a:lnTo>
                  <a:pt x="99115" y="99080"/>
                </a:lnTo>
                <a:lnTo>
                  <a:pt x="70510" y="131568"/>
                </a:lnTo>
                <a:lnTo>
                  <a:pt x="46201" y="167544"/>
                </a:lnTo>
                <a:lnTo>
                  <a:pt x="26593" y="206606"/>
                </a:lnTo>
                <a:lnTo>
                  <a:pt x="12088" y="248351"/>
                </a:lnTo>
                <a:lnTo>
                  <a:pt x="3089" y="292376"/>
                </a:lnTo>
                <a:lnTo>
                  <a:pt x="0" y="338278"/>
                </a:lnTo>
                <a:lnTo>
                  <a:pt x="3089" y="384179"/>
                </a:lnTo>
                <a:lnTo>
                  <a:pt x="12088" y="428204"/>
                </a:lnTo>
                <a:lnTo>
                  <a:pt x="26593" y="469949"/>
                </a:lnTo>
                <a:lnTo>
                  <a:pt x="46201" y="509012"/>
                </a:lnTo>
                <a:lnTo>
                  <a:pt x="70510" y="544988"/>
                </a:lnTo>
                <a:lnTo>
                  <a:pt x="99115" y="577475"/>
                </a:lnTo>
                <a:lnTo>
                  <a:pt x="131613" y="606070"/>
                </a:lnTo>
                <a:lnTo>
                  <a:pt x="167602" y="630370"/>
                </a:lnTo>
                <a:lnTo>
                  <a:pt x="206678" y="649972"/>
                </a:lnTo>
                <a:lnTo>
                  <a:pt x="248437" y="664472"/>
                </a:lnTo>
                <a:lnTo>
                  <a:pt x="292477" y="673468"/>
                </a:lnTo>
                <a:lnTo>
                  <a:pt x="338394" y="676556"/>
                </a:lnTo>
                <a:lnTo>
                  <a:pt x="384312" y="673468"/>
                </a:lnTo>
                <a:lnTo>
                  <a:pt x="428352" y="664472"/>
                </a:lnTo>
                <a:lnTo>
                  <a:pt x="470111" y="649972"/>
                </a:lnTo>
                <a:lnTo>
                  <a:pt x="509187" y="630370"/>
                </a:lnTo>
                <a:lnTo>
                  <a:pt x="545176" y="606070"/>
                </a:lnTo>
                <a:lnTo>
                  <a:pt x="577674" y="577475"/>
                </a:lnTo>
                <a:lnTo>
                  <a:pt x="606279" y="544988"/>
                </a:lnTo>
                <a:lnTo>
                  <a:pt x="630587" y="509012"/>
                </a:lnTo>
                <a:lnTo>
                  <a:pt x="650196" y="469949"/>
                </a:lnTo>
                <a:lnTo>
                  <a:pt x="664701" y="428204"/>
                </a:lnTo>
                <a:lnTo>
                  <a:pt x="673700" y="384179"/>
                </a:lnTo>
                <a:lnTo>
                  <a:pt x="676789" y="338278"/>
                </a:lnTo>
                <a:close/>
              </a:path>
            </a:pathLst>
          </a:custGeom>
          <a:ln w="56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6" name="object 56"/>
          <p:cNvSpPr/>
          <p:nvPr/>
        </p:nvSpPr>
        <p:spPr>
          <a:xfrm>
            <a:off x="2732368" y="3334554"/>
            <a:ext cx="628368" cy="628368"/>
          </a:xfrm>
          <a:custGeom>
            <a:avLst/>
            <a:gdLst/>
            <a:ahLst/>
            <a:cxnLst/>
            <a:rect l="l" t="t" r="r" b="b"/>
            <a:pathLst>
              <a:path w="629920" h="629920">
                <a:moveTo>
                  <a:pt x="314910" y="0"/>
                </a:moveTo>
                <a:lnTo>
                  <a:pt x="268374" y="3413"/>
                </a:lnTo>
                <a:lnTo>
                  <a:pt x="223959" y="13329"/>
                </a:lnTo>
                <a:lnTo>
                  <a:pt x="182151" y="29260"/>
                </a:lnTo>
                <a:lnTo>
                  <a:pt x="143437" y="50719"/>
                </a:lnTo>
                <a:lnTo>
                  <a:pt x="108305" y="77220"/>
                </a:lnTo>
                <a:lnTo>
                  <a:pt x="77241" y="108275"/>
                </a:lnTo>
                <a:lnTo>
                  <a:pt x="50733" y="143397"/>
                </a:lnTo>
                <a:lnTo>
                  <a:pt x="29268" y="182099"/>
                </a:lnTo>
                <a:lnTo>
                  <a:pt x="13332" y="223894"/>
                </a:lnTo>
                <a:lnTo>
                  <a:pt x="3414" y="268295"/>
                </a:lnTo>
                <a:lnTo>
                  <a:pt x="0" y="314815"/>
                </a:lnTo>
                <a:lnTo>
                  <a:pt x="3414" y="361335"/>
                </a:lnTo>
                <a:lnTo>
                  <a:pt x="13332" y="405736"/>
                </a:lnTo>
                <a:lnTo>
                  <a:pt x="29268" y="447532"/>
                </a:lnTo>
                <a:lnTo>
                  <a:pt x="50733" y="486234"/>
                </a:lnTo>
                <a:lnTo>
                  <a:pt x="77241" y="521356"/>
                </a:lnTo>
                <a:lnTo>
                  <a:pt x="108305" y="552411"/>
                </a:lnTo>
                <a:lnTo>
                  <a:pt x="143437" y="578911"/>
                </a:lnTo>
                <a:lnTo>
                  <a:pt x="182151" y="600371"/>
                </a:lnTo>
                <a:lnTo>
                  <a:pt x="223959" y="616302"/>
                </a:lnTo>
                <a:lnTo>
                  <a:pt x="268374" y="626218"/>
                </a:lnTo>
                <a:lnTo>
                  <a:pt x="314910" y="629631"/>
                </a:lnTo>
                <a:lnTo>
                  <a:pt x="361449" y="626218"/>
                </a:lnTo>
                <a:lnTo>
                  <a:pt x="405867" y="616302"/>
                </a:lnTo>
                <a:lnTo>
                  <a:pt x="447678" y="600371"/>
                </a:lnTo>
                <a:lnTo>
                  <a:pt x="486393" y="578911"/>
                </a:lnTo>
                <a:lnTo>
                  <a:pt x="521527" y="552411"/>
                </a:lnTo>
                <a:lnTo>
                  <a:pt x="552592" y="521356"/>
                </a:lnTo>
                <a:lnTo>
                  <a:pt x="579100" y="486234"/>
                </a:lnTo>
                <a:lnTo>
                  <a:pt x="600566" y="447532"/>
                </a:lnTo>
                <a:lnTo>
                  <a:pt x="616502" y="405736"/>
                </a:lnTo>
                <a:lnTo>
                  <a:pt x="626420" y="361335"/>
                </a:lnTo>
                <a:lnTo>
                  <a:pt x="629834" y="314815"/>
                </a:lnTo>
                <a:lnTo>
                  <a:pt x="626420" y="268295"/>
                </a:lnTo>
                <a:lnTo>
                  <a:pt x="616502" y="223894"/>
                </a:lnTo>
                <a:lnTo>
                  <a:pt x="600566" y="182099"/>
                </a:lnTo>
                <a:lnTo>
                  <a:pt x="579100" y="143397"/>
                </a:lnTo>
                <a:lnTo>
                  <a:pt x="552592" y="108275"/>
                </a:lnTo>
                <a:lnTo>
                  <a:pt x="521527" y="77220"/>
                </a:lnTo>
                <a:lnTo>
                  <a:pt x="486393" y="50719"/>
                </a:lnTo>
                <a:lnTo>
                  <a:pt x="447678" y="29260"/>
                </a:lnTo>
                <a:lnTo>
                  <a:pt x="405867" y="13329"/>
                </a:lnTo>
                <a:lnTo>
                  <a:pt x="361449" y="3413"/>
                </a:lnTo>
                <a:lnTo>
                  <a:pt x="3149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7" name="object 57"/>
          <p:cNvSpPr/>
          <p:nvPr/>
        </p:nvSpPr>
        <p:spPr>
          <a:xfrm>
            <a:off x="1850071" y="3687577"/>
            <a:ext cx="573893" cy="573260"/>
          </a:xfrm>
          <a:custGeom>
            <a:avLst/>
            <a:gdLst/>
            <a:ahLst/>
            <a:cxnLst/>
            <a:rect l="l" t="t" r="r" b="b"/>
            <a:pathLst>
              <a:path w="575310" h="574675">
                <a:moveTo>
                  <a:pt x="287395" y="0"/>
                </a:moveTo>
                <a:lnTo>
                  <a:pt x="240779" y="3759"/>
                </a:lnTo>
                <a:lnTo>
                  <a:pt x="196557" y="14645"/>
                </a:lnTo>
                <a:lnTo>
                  <a:pt x="155321" y="32065"/>
                </a:lnTo>
                <a:lnTo>
                  <a:pt x="117664" y="55428"/>
                </a:lnTo>
                <a:lnTo>
                  <a:pt x="84177" y="84143"/>
                </a:lnTo>
                <a:lnTo>
                  <a:pt x="55451" y="117618"/>
                </a:lnTo>
                <a:lnTo>
                  <a:pt x="32079" y="155262"/>
                </a:lnTo>
                <a:lnTo>
                  <a:pt x="14651" y="196484"/>
                </a:lnTo>
                <a:lnTo>
                  <a:pt x="3761" y="240693"/>
                </a:lnTo>
                <a:lnTo>
                  <a:pt x="0" y="287296"/>
                </a:lnTo>
                <a:lnTo>
                  <a:pt x="3761" y="333900"/>
                </a:lnTo>
                <a:lnTo>
                  <a:pt x="14651" y="378108"/>
                </a:lnTo>
                <a:lnTo>
                  <a:pt x="32079" y="419330"/>
                </a:lnTo>
                <a:lnTo>
                  <a:pt x="55451" y="456975"/>
                </a:lnTo>
                <a:lnTo>
                  <a:pt x="84177" y="490450"/>
                </a:lnTo>
                <a:lnTo>
                  <a:pt x="117664" y="519165"/>
                </a:lnTo>
                <a:lnTo>
                  <a:pt x="155321" y="542528"/>
                </a:lnTo>
                <a:lnTo>
                  <a:pt x="196557" y="559948"/>
                </a:lnTo>
                <a:lnTo>
                  <a:pt x="240779" y="570833"/>
                </a:lnTo>
                <a:lnTo>
                  <a:pt x="287395" y="574593"/>
                </a:lnTo>
                <a:lnTo>
                  <a:pt x="334012" y="570833"/>
                </a:lnTo>
                <a:lnTo>
                  <a:pt x="378233" y="559948"/>
                </a:lnTo>
                <a:lnTo>
                  <a:pt x="419469" y="542528"/>
                </a:lnTo>
                <a:lnTo>
                  <a:pt x="457126" y="519165"/>
                </a:lnTo>
                <a:lnTo>
                  <a:pt x="490613" y="490450"/>
                </a:lnTo>
                <a:lnTo>
                  <a:pt x="519339" y="456975"/>
                </a:lnTo>
                <a:lnTo>
                  <a:pt x="542711" y="419330"/>
                </a:lnTo>
                <a:lnTo>
                  <a:pt x="560138" y="378108"/>
                </a:lnTo>
                <a:lnTo>
                  <a:pt x="571028" y="333900"/>
                </a:lnTo>
                <a:lnTo>
                  <a:pt x="574790" y="287296"/>
                </a:lnTo>
                <a:lnTo>
                  <a:pt x="571028" y="240693"/>
                </a:lnTo>
                <a:lnTo>
                  <a:pt x="560138" y="196484"/>
                </a:lnTo>
                <a:lnTo>
                  <a:pt x="542711" y="155262"/>
                </a:lnTo>
                <a:lnTo>
                  <a:pt x="519339" y="117618"/>
                </a:lnTo>
                <a:lnTo>
                  <a:pt x="490613" y="84143"/>
                </a:lnTo>
                <a:lnTo>
                  <a:pt x="457126" y="55428"/>
                </a:lnTo>
                <a:lnTo>
                  <a:pt x="419469" y="32065"/>
                </a:lnTo>
                <a:lnTo>
                  <a:pt x="378233" y="14645"/>
                </a:lnTo>
                <a:lnTo>
                  <a:pt x="334012" y="3759"/>
                </a:lnTo>
                <a:lnTo>
                  <a:pt x="2873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8" name="object 58"/>
          <p:cNvSpPr/>
          <p:nvPr/>
        </p:nvSpPr>
        <p:spPr>
          <a:xfrm>
            <a:off x="1799194" y="3636721"/>
            <a:ext cx="675243" cy="675243"/>
          </a:xfrm>
          <a:custGeom>
            <a:avLst/>
            <a:gdLst/>
            <a:ahLst/>
            <a:cxnLst/>
            <a:rect l="l" t="t" r="r" b="b"/>
            <a:pathLst>
              <a:path w="676910" h="676910">
                <a:moveTo>
                  <a:pt x="676789" y="338278"/>
                </a:moveTo>
                <a:lnTo>
                  <a:pt x="673700" y="292376"/>
                </a:lnTo>
                <a:lnTo>
                  <a:pt x="664701" y="248351"/>
                </a:lnTo>
                <a:lnTo>
                  <a:pt x="650196" y="206606"/>
                </a:lnTo>
                <a:lnTo>
                  <a:pt x="630587" y="167544"/>
                </a:lnTo>
                <a:lnTo>
                  <a:pt x="606279" y="131568"/>
                </a:lnTo>
                <a:lnTo>
                  <a:pt x="577674" y="99080"/>
                </a:lnTo>
                <a:lnTo>
                  <a:pt x="545176" y="70485"/>
                </a:lnTo>
                <a:lnTo>
                  <a:pt x="509187" y="46185"/>
                </a:lnTo>
                <a:lnTo>
                  <a:pt x="470111" y="26584"/>
                </a:lnTo>
                <a:lnTo>
                  <a:pt x="428352" y="12083"/>
                </a:lnTo>
                <a:lnTo>
                  <a:pt x="384312" y="3088"/>
                </a:lnTo>
                <a:lnTo>
                  <a:pt x="338394" y="0"/>
                </a:lnTo>
                <a:lnTo>
                  <a:pt x="292477" y="3088"/>
                </a:lnTo>
                <a:lnTo>
                  <a:pt x="248437" y="12083"/>
                </a:lnTo>
                <a:lnTo>
                  <a:pt x="206678" y="26584"/>
                </a:lnTo>
                <a:lnTo>
                  <a:pt x="167602" y="46185"/>
                </a:lnTo>
                <a:lnTo>
                  <a:pt x="131613" y="70485"/>
                </a:lnTo>
                <a:lnTo>
                  <a:pt x="99115" y="99080"/>
                </a:lnTo>
                <a:lnTo>
                  <a:pt x="70510" y="131568"/>
                </a:lnTo>
                <a:lnTo>
                  <a:pt x="46201" y="167544"/>
                </a:lnTo>
                <a:lnTo>
                  <a:pt x="26593" y="206606"/>
                </a:lnTo>
                <a:lnTo>
                  <a:pt x="12088" y="248351"/>
                </a:lnTo>
                <a:lnTo>
                  <a:pt x="3089" y="292376"/>
                </a:lnTo>
                <a:lnTo>
                  <a:pt x="0" y="338278"/>
                </a:lnTo>
                <a:lnTo>
                  <a:pt x="3089" y="384179"/>
                </a:lnTo>
                <a:lnTo>
                  <a:pt x="12088" y="428204"/>
                </a:lnTo>
                <a:lnTo>
                  <a:pt x="26593" y="469949"/>
                </a:lnTo>
                <a:lnTo>
                  <a:pt x="46201" y="509012"/>
                </a:lnTo>
                <a:lnTo>
                  <a:pt x="70510" y="544988"/>
                </a:lnTo>
                <a:lnTo>
                  <a:pt x="99115" y="577475"/>
                </a:lnTo>
                <a:lnTo>
                  <a:pt x="131613" y="606070"/>
                </a:lnTo>
                <a:lnTo>
                  <a:pt x="167602" y="630370"/>
                </a:lnTo>
                <a:lnTo>
                  <a:pt x="206678" y="649972"/>
                </a:lnTo>
                <a:lnTo>
                  <a:pt x="248437" y="664472"/>
                </a:lnTo>
                <a:lnTo>
                  <a:pt x="292477" y="673468"/>
                </a:lnTo>
                <a:lnTo>
                  <a:pt x="338394" y="676556"/>
                </a:lnTo>
                <a:lnTo>
                  <a:pt x="384312" y="673468"/>
                </a:lnTo>
                <a:lnTo>
                  <a:pt x="428352" y="664472"/>
                </a:lnTo>
                <a:lnTo>
                  <a:pt x="470111" y="649972"/>
                </a:lnTo>
                <a:lnTo>
                  <a:pt x="509187" y="630370"/>
                </a:lnTo>
                <a:lnTo>
                  <a:pt x="545176" y="606070"/>
                </a:lnTo>
                <a:lnTo>
                  <a:pt x="577674" y="577475"/>
                </a:lnTo>
                <a:lnTo>
                  <a:pt x="606279" y="544988"/>
                </a:lnTo>
                <a:lnTo>
                  <a:pt x="630587" y="509012"/>
                </a:lnTo>
                <a:lnTo>
                  <a:pt x="650196" y="469949"/>
                </a:lnTo>
                <a:lnTo>
                  <a:pt x="664701" y="428204"/>
                </a:lnTo>
                <a:lnTo>
                  <a:pt x="673700" y="384179"/>
                </a:lnTo>
                <a:lnTo>
                  <a:pt x="676789" y="338278"/>
                </a:lnTo>
                <a:close/>
              </a:path>
            </a:pathLst>
          </a:custGeom>
          <a:ln w="56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59" name="object 59"/>
          <p:cNvSpPr/>
          <p:nvPr/>
        </p:nvSpPr>
        <p:spPr>
          <a:xfrm>
            <a:off x="1822617" y="3660127"/>
            <a:ext cx="628368" cy="628368"/>
          </a:xfrm>
          <a:custGeom>
            <a:avLst/>
            <a:gdLst/>
            <a:ahLst/>
            <a:cxnLst/>
            <a:rect l="l" t="t" r="r" b="b"/>
            <a:pathLst>
              <a:path w="629919" h="629920">
                <a:moveTo>
                  <a:pt x="629836" y="314815"/>
                </a:moveTo>
                <a:lnTo>
                  <a:pt x="626421" y="268295"/>
                </a:lnTo>
                <a:lnTo>
                  <a:pt x="616503" y="223894"/>
                </a:lnTo>
                <a:lnTo>
                  <a:pt x="600567" y="182099"/>
                </a:lnTo>
                <a:lnTo>
                  <a:pt x="579102" y="143397"/>
                </a:lnTo>
                <a:lnTo>
                  <a:pt x="552594" y="108275"/>
                </a:lnTo>
                <a:lnTo>
                  <a:pt x="521530" y="77220"/>
                </a:lnTo>
                <a:lnTo>
                  <a:pt x="486398" y="50719"/>
                </a:lnTo>
                <a:lnTo>
                  <a:pt x="447684" y="29260"/>
                </a:lnTo>
                <a:lnTo>
                  <a:pt x="405875" y="13329"/>
                </a:lnTo>
                <a:lnTo>
                  <a:pt x="361460" y="3413"/>
                </a:lnTo>
                <a:lnTo>
                  <a:pt x="314924" y="0"/>
                </a:lnTo>
                <a:lnTo>
                  <a:pt x="268385" y="3413"/>
                </a:lnTo>
                <a:lnTo>
                  <a:pt x="223967" y="13329"/>
                </a:lnTo>
                <a:lnTo>
                  <a:pt x="182156" y="29260"/>
                </a:lnTo>
                <a:lnTo>
                  <a:pt x="143441" y="50719"/>
                </a:lnTo>
                <a:lnTo>
                  <a:pt x="108307" y="77220"/>
                </a:lnTo>
                <a:lnTo>
                  <a:pt x="77242" y="108275"/>
                </a:lnTo>
                <a:lnTo>
                  <a:pt x="50734" y="143397"/>
                </a:lnTo>
                <a:lnTo>
                  <a:pt x="29268" y="182099"/>
                </a:lnTo>
                <a:lnTo>
                  <a:pt x="13332" y="223894"/>
                </a:lnTo>
                <a:lnTo>
                  <a:pt x="3414" y="268295"/>
                </a:lnTo>
                <a:lnTo>
                  <a:pt x="0" y="314815"/>
                </a:lnTo>
                <a:lnTo>
                  <a:pt x="3414" y="361336"/>
                </a:lnTo>
                <a:lnTo>
                  <a:pt x="13332" y="405737"/>
                </a:lnTo>
                <a:lnTo>
                  <a:pt x="29268" y="447532"/>
                </a:lnTo>
                <a:lnTo>
                  <a:pt x="50734" y="486234"/>
                </a:lnTo>
                <a:lnTo>
                  <a:pt x="77242" y="521356"/>
                </a:lnTo>
                <a:lnTo>
                  <a:pt x="108307" y="552411"/>
                </a:lnTo>
                <a:lnTo>
                  <a:pt x="143441" y="578911"/>
                </a:lnTo>
                <a:lnTo>
                  <a:pt x="182156" y="600371"/>
                </a:lnTo>
                <a:lnTo>
                  <a:pt x="223967" y="616302"/>
                </a:lnTo>
                <a:lnTo>
                  <a:pt x="268385" y="626218"/>
                </a:lnTo>
                <a:lnTo>
                  <a:pt x="314924" y="629631"/>
                </a:lnTo>
                <a:lnTo>
                  <a:pt x="361460" y="626218"/>
                </a:lnTo>
                <a:lnTo>
                  <a:pt x="405875" y="616302"/>
                </a:lnTo>
                <a:lnTo>
                  <a:pt x="447684" y="600371"/>
                </a:lnTo>
                <a:lnTo>
                  <a:pt x="486398" y="578911"/>
                </a:lnTo>
                <a:lnTo>
                  <a:pt x="521530" y="552411"/>
                </a:lnTo>
                <a:lnTo>
                  <a:pt x="552594" y="521356"/>
                </a:lnTo>
                <a:lnTo>
                  <a:pt x="579102" y="486234"/>
                </a:lnTo>
                <a:lnTo>
                  <a:pt x="600567" y="447532"/>
                </a:lnTo>
                <a:lnTo>
                  <a:pt x="616503" y="405737"/>
                </a:lnTo>
                <a:lnTo>
                  <a:pt x="626421" y="361336"/>
                </a:lnTo>
                <a:lnTo>
                  <a:pt x="629836" y="314815"/>
                </a:lnTo>
                <a:close/>
              </a:path>
            </a:pathLst>
          </a:custGeom>
          <a:ln w="52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0" name="object 60"/>
          <p:cNvSpPr/>
          <p:nvPr/>
        </p:nvSpPr>
        <p:spPr>
          <a:xfrm>
            <a:off x="973539" y="3362004"/>
            <a:ext cx="573893" cy="573260"/>
          </a:xfrm>
          <a:custGeom>
            <a:avLst/>
            <a:gdLst/>
            <a:ahLst/>
            <a:cxnLst/>
            <a:rect l="l" t="t" r="r" b="b"/>
            <a:pathLst>
              <a:path w="575310" h="574675">
                <a:moveTo>
                  <a:pt x="287395" y="0"/>
                </a:moveTo>
                <a:lnTo>
                  <a:pt x="240779" y="3760"/>
                </a:lnTo>
                <a:lnTo>
                  <a:pt x="196557" y="14646"/>
                </a:lnTo>
                <a:lnTo>
                  <a:pt x="155322" y="32068"/>
                </a:lnTo>
                <a:lnTo>
                  <a:pt x="117664" y="55432"/>
                </a:lnTo>
                <a:lnTo>
                  <a:pt x="84177" y="84148"/>
                </a:lnTo>
                <a:lnTo>
                  <a:pt x="55451" y="117624"/>
                </a:lnTo>
                <a:lnTo>
                  <a:pt x="32079" y="155268"/>
                </a:lnTo>
                <a:lnTo>
                  <a:pt x="14651" y="196490"/>
                </a:lnTo>
                <a:lnTo>
                  <a:pt x="3761" y="240696"/>
                </a:lnTo>
                <a:lnTo>
                  <a:pt x="0" y="287296"/>
                </a:lnTo>
                <a:lnTo>
                  <a:pt x="3761" y="333900"/>
                </a:lnTo>
                <a:lnTo>
                  <a:pt x="14651" y="378108"/>
                </a:lnTo>
                <a:lnTo>
                  <a:pt x="32079" y="419330"/>
                </a:lnTo>
                <a:lnTo>
                  <a:pt x="55451" y="456975"/>
                </a:lnTo>
                <a:lnTo>
                  <a:pt x="84177" y="490450"/>
                </a:lnTo>
                <a:lnTo>
                  <a:pt x="117664" y="519165"/>
                </a:lnTo>
                <a:lnTo>
                  <a:pt x="155322" y="542528"/>
                </a:lnTo>
                <a:lnTo>
                  <a:pt x="196557" y="559948"/>
                </a:lnTo>
                <a:lnTo>
                  <a:pt x="240779" y="570833"/>
                </a:lnTo>
                <a:lnTo>
                  <a:pt x="287395" y="574593"/>
                </a:lnTo>
                <a:lnTo>
                  <a:pt x="334012" y="570833"/>
                </a:lnTo>
                <a:lnTo>
                  <a:pt x="378234" y="559948"/>
                </a:lnTo>
                <a:lnTo>
                  <a:pt x="419469" y="542528"/>
                </a:lnTo>
                <a:lnTo>
                  <a:pt x="457126" y="519165"/>
                </a:lnTo>
                <a:lnTo>
                  <a:pt x="490614" y="490450"/>
                </a:lnTo>
                <a:lnTo>
                  <a:pt x="519339" y="456975"/>
                </a:lnTo>
                <a:lnTo>
                  <a:pt x="542712" y="419330"/>
                </a:lnTo>
                <a:lnTo>
                  <a:pt x="560139" y="378108"/>
                </a:lnTo>
                <a:lnTo>
                  <a:pt x="571029" y="333900"/>
                </a:lnTo>
                <a:lnTo>
                  <a:pt x="574791" y="287296"/>
                </a:lnTo>
                <a:lnTo>
                  <a:pt x="571029" y="240696"/>
                </a:lnTo>
                <a:lnTo>
                  <a:pt x="560139" y="196490"/>
                </a:lnTo>
                <a:lnTo>
                  <a:pt x="542712" y="155268"/>
                </a:lnTo>
                <a:lnTo>
                  <a:pt x="519339" y="117624"/>
                </a:lnTo>
                <a:lnTo>
                  <a:pt x="490614" y="84148"/>
                </a:lnTo>
                <a:lnTo>
                  <a:pt x="457126" y="55432"/>
                </a:lnTo>
                <a:lnTo>
                  <a:pt x="419469" y="32068"/>
                </a:lnTo>
                <a:lnTo>
                  <a:pt x="378234" y="14646"/>
                </a:lnTo>
                <a:lnTo>
                  <a:pt x="334012" y="3760"/>
                </a:lnTo>
                <a:lnTo>
                  <a:pt x="2873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1" name="object 61"/>
          <p:cNvSpPr/>
          <p:nvPr/>
        </p:nvSpPr>
        <p:spPr>
          <a:xfrm>
            <a:off x="922670" y="3311148"/>
            <a:ext cx="675243" cy="675243"/>
          </a:xfrm>
          <a:custGeom>
            <a:avLst/>
            <a:gdLst/>
            <a:ahLst/>
            <a:cxnLst/>
            <a:rect l="l" t="t" r="r" b="b"/>
            <a:pathLst>
              <a:path w="676910" h="676910">
                <a:moveTo>
                  <a:pt x="676789" y="338278"/>
                </a:moveTo>
                <a:lnTo>
                  <a:pt x="673700" y="292376"/>
                </a:lnTo>
                <a:lnTo>
                  <a:pt x="664701" y="248351"/>
                </a:lnTo>
                <a:lnTo>
                  <a:pt x="650196" y="206606"/>
                </a:lnTo>
                <a:lnTo>
                  <a:pt x="630587" y="167544"/>
                </a:lnTo>
                <a:lnTo>
                  <a:pt x="606279" y="131568"/>
                </a:lnTo>
                <a:lnTo>
                  <a:pt x="577674" y="99080"/>
                </a:lnTo>
                <a:lnTo>
                  <a:pt x="545176" y="70485"/>
                </a:lnTo>
                <a:lnTo>
                  <a:pt x="509187" y="46185"/>
                </a:lnTo>
                <a:lnTo>
                  <a:pt x="470111" y="26584"/>
                </a:lnTo>
                <a:lnTo>
                  <a:pt x="428352" y="12083"/>
                </a:lnTo>
                <a:lnTo>
                  <a:pt x="384312" y="3088"/>
                </a:lnTo>
                <a:lnTo>
                  <a:pt x="338394" y="0"/>
                </a:lnTo>
                <a:lnTo>
                  <a:pt x="292477" y="3088"/>
                </a:lnTo>
                <a:lnTo>
                  <a:pt x="248437" y="12083"/>
                </a:lnTo>
                <a:lnTo>
                  <a:pt x="206678" y="26584"/>
                </a:lnTo>
                <a:lnTo>
                  <a:pt x="167602" y="46185"/>
                </a:lnTo>
                <a:lnTo>
                  <a:pt x="131613" y="70485"/>
                </a:lnTo>
                <a:lnTo>
                  <a:pt x="99115" y="99080"/>
                </a:lnTo>
                <a:lnTo>
                  <a:pt x="70510" y="131568"/>
                </a:lnTo>
                <a:lnTo>
                  <a:pt x="46201" y="167544"/>
                </a:lnTo>
                <a:lnTo>
                  <a:pt x="26593" y="206606"/>
                </a:lnTo>
                <a:lnTo>
                  <a:pt x="12088" y="248351"/>
                </a:lnTo>
                <a:lnTo>
                  <a:pt x="3089" y="292376"/>
                </a:lnTo>
                <a:lnTo>
                  <a:pt x="0" y="338278"/>
                </a:lnTo>
                <a:lnTo>
                  <a:pt x="3089" y="384179"/>
                </a:lnTo>
                <a:lnTo>
                  <a:pt x="12088" y="428204"/>
                </a:lnTo>
                <a:lnTo>
                  <a:pt x="26593" y="469949"/>
                </a:lnTo>
                <a:lnTo>
                  <a:pt x="46201" y="509012"/>
                </a:lnTo>
                <a:lnTo>
                  <a:pt x="70510" y="544988"/>
                </a:lnTo>
                <a:lnTo>
                  <a:pt x="99115" y="577475"/>
                </a:lnTo>
                <a:lnTo>
                  <a:pt x="131613" y="606070"/>
                </a:lnTo>
                <a:lnTo>
                  <a:pt x="167602" y="630370"/>
                </a:lnTo>
                <a:lnTo>
                  <a:pt x="206678" y="649972"/>
                </a:lnTo>
                <a:lnTo>
                  <a:pt x="248437" y="664472"/>
                </a:lnTo>
                <a:lnTo>
                  <a:pt x="292477" y="673468"/>
                </a:lnTo>
                <a:lnTo>
                  <a:pt x="338394" y="676556"/>
                </a:lnTo>
                <a:lnTo>
                  <a:pt x="384312" y="673468"/>
                </a:lnTo>
                <a:lnTo>
                  <a:pt x="428352" y="664472"/>
                </a:lnTo>
                <a:lnTo>
                  <a:pt x="470111" y="649972"/>
                </a:lnTo>
                <a:lnTo>
                  <a:pt x="509187" y="630370"/>
                </a:lnTo>
                <a:lnTo>
                  <a:pt x="545176" y="606070"/>
                </a:lnTo>
                <a:lnTo>
                  <a:pt x="577674" y="577475"/>
                </a:lnTo>
                <a:lnTo>
                  <a:pt x="606279" y="544988"/>
                </a:lnTo>
                <a:lnTo>
                  <a:pt x="630587" y="509012"/>
                </a:lnTo>
                <a:lnTo>
                  <a:pt x="650196" y="469949"/>
                </a:lnTo>
                <a:lnTo>
                  <a:pt x="664701" y="428204"/>
                </a:lnTo>
                <a:lnTo>
                  <a:pt x="673700" y="384179"/>
                </a:lnTo>
                <a:lnTo>
                  <a:pt x="676789" y="338278"/>
                </a:lnTo>
                <a:close/>
              </a:path>
            </a:pathLst>
          </a:custGeom>
          <a:ln w="56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2" name="object 62"/>
          <p:cNvSpPr/>
          <p:nvPr/>
        </p:nvSpPr>
        <p:spPr>
          <a:xfrm>
            <a:off x="946091" y="3334553"/>
            <a:ext cx="628368" cy="628368"/>
          </a:xfrm>
          <a:custGeom>
            <a:avLst/>
            <a:gdLst/>
            <a:ahLst/>
            <a:cxnLst/>
            <a:rect l="l" t="t" r="r" b="b"/>
            <a:pathLst>
              <a:path w="629919" h="629920">
                <a:moveTo>
                  <a:pt x="629836" y="314815"/>
                </a:moveTo>
                <a:lnTo>
                  <a:pt x="626421" y="268295"/>
                </a:lnTo>
                <a:lnTo>
                  <a:pt x="616503" y="223894"/>
                </a:lnTo>
                <a:lnTo>
                  <a:pt x="600567" y="182099"/>
                </a:lnTo>
                <a:lnTo>
                  <a:pt x="579101" y="143397"/>
                </a:lnTo>
                <a:lnTo>
                  <a:pt x="552593" y="108275"/>
                </a:lnTo>
                <a:lnTo>
                  <a:pt x="521528" y="77220"/>
                </a:lnTo>
                <a:lnTo>
                  <a:pt x="486394" y="50719"/>
                </a:lnTo>
                <a:lnTo>
                  <a:pt x="447679" y="29260"/>
                </a:lnTo>
                <a:lnTo>
                  <a:pt x="405868" y="13329"/>
                </a:lnTo>
                <a:lnTo>
                  <a:pt x="361450" y="3413"/>
                </a:lnTo>
                <a:lnTo>
                  <a:pt x="314911" y="0"/>
                </a:lnTo>
                <a:lnTo>
                  <a:pt x="268375" y="3413"/>
                </a:lnTo>
                <a:lnTo>
                  <a:pt x="223960" y="13329"/>
                </a:lnTo>
                <a:lnTo>
                  <a:pt x="182151" y="29260"/>
                </a:lnTo>
                <a:lnTo>
                  <a:pt x="143437" y="50719"/>
                </a:lnTo>
                <a:lnTo>
                  <a:pt x="108305" y="77220"/>
                </a:lnTo>
                <a:lnTo>
                  <a:pt x="77241" y="108275"/>
                </a:lnTo>
                <a:lnTo>
                  <a:pt x="50733" y="143397"/>
                </a:lnTo>
                <a:lnTo>
                  <a:pt x="29268" y="182099"/>
                </a:lnTo>
                <a:lnTo>
                  <a:pt x="13332" y="223894"/>
                </a:lnTo>
                <a:lnTo>
                  <a:pt x="3414" y="268295"/>
                </a:lnTo>
                <a:lnTo>
                  <a:pt x="0" y="314815"/>
                </a:lnTo>
                <a:lnTo>
                  <a:pt x="3414" y="361336"/>
                </a:lnTo>
                <a:lnTo>
                  <a:pt x="13332" y="405737"/>
                </a:lnTo>
                <a:lnTo>
                  <a:pt x="29268" y="447532"/>
                </a:lnTo>
                <a:lnTo>
                  <a:pt x="50733" y="486234"/>
                </a:lnTo>
                <a:lnTo>
                  <a:pt x="77241" y="521356"/>
                </a:lnTo>
                <a:lnTo>
                  <a:pt x="108305" y="552411"/>
                </a:lnTo>
                <a:lnTo>
                  <a:pt x="143437" y="578911"/>
                </a:lnTo>
                <a:lnTo>
                  <a:pt x="182151" y="600371"/>
                </a:lnTo>
                <a:lnTo>
                  <a:pt x="223960" y="616302"/>
                </a:lnTo>
                <a:lnTo>
                  <a:pt x="268375" y="626218"/>
                </a:lnTo>
                <a:lnTo>
                  <a:pt x="314911" y="629631"/>
                </a:lnTo>
                <a:lnTo>
                  <a:pt x="361450" y="626218"/>
                </a:lnTo>
                <a:lnTo>
                  <a:pt x="405868" y="616302"/>
                </a:lnTo>
                <a:lnTo>
                  <a:pt x="447679" y="600371"/>
                </a:lnTo>
                <a:lnTo>
                  <a:pt x="486394" y="578911"/>
                </a:lnTo>
                <a:lnTo>
                  <a:pt x="521528" y="552411"/>
                </a:lnTo>
                <a:lnTo>
                  <a:pt x="552593" y="521356"/>
                </a:lnTo>
                <a:lnTo>
                  <a:pt x="579101" y="486234"/>
                </a:lnTo>
                <a:lnTo>
                  <a:pt x="600567" y="447532"/>
                </a:lnTo>
                <a:lnTo>
                  <a:pt x="616503" y="405737"/>
                </a:lnTo>
                <a:lnTo>
                  <a:pt x="626421" y="361336"/>
                </a:lnTo>
                <a:lnTo>
                  <a:pt x="629836" y="314815"/>
                </a:lnTo>
                <a:close/>
              </a:path>
            </a:pathLst>
          </a:custGeom>
          <a:ln w="52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3" name="object 63"/>
          <p:cNvSpPr/>
          <p:nvPr/>
        </p:nvSpPr>
        <p:spPr>
          <a:xfrm>
            <a:off x="675464" y="2443774"/>
            <a:ext cx="573893" cy="573260"/>
          </a:xfrm>
          <a:custGeom>
            <a:avLst/>
            <a:gdLst/>
            <a:ahLst/>
            <a:cxnLst/>
            <a:rect l="l" t="t" r="r" b="b"/>
            <a:pathLst>
              <a:path w="575310" h="574675">
                <a:moveTo>
                  <a:pt x="287395" y="0"/>
                </a:moveTo>
                <a:lnTo>
                  <a:pt x="240779" y="3760"/>
                </a:lnTo>
                <a:lnTo>
                  <a:pt x="196557" y="14646"/>
                </a:lnTo>
                <a:lnTo>
                  <a:pt x="155322" y="32067"/>
                </a:lnTo>
                <a:lnTo>
                  <a:pt x="117664" y="55432"/>
                </a:lnTo>
                <a:lnTo>
                  <a:pt x="84177" y="84148"/>
                </a:lnTo>
                <a:lnTo>
                  <a:pt x="55451" y="117624"/>
                </a:lnTo>
                <a:lnTo>
                  <a:pt x="32079" y="155268"/>
                </a:lnTo>
                <a:lnTo>
                  <a:pt x="14651" y="196489"/>
                </a:lnTo>
                <a:lnTo>
                  <a:pt x="3761" y="240696"/>
                </a:lnTo>
                <a:lnTo>
                  <a:pt x="0" y="287296"/>
                </a:lnTo>
                <a:lnTo>
                  <a:pt x="3761" y="333900"/>
                </a:lnTo>
                <a:lnTo>
                  <a:pt x="14651" y="378108"/>
                </a:lnTo>
                <a:lnTo>
                  <a:pt x="32079" y="419330"/>
                </a:lnTo>
                <a:lnTo>
                  <a:pt x="55451" y="456974"/>
                </a:lnTo>
                <a:lnTo>
                  <a:pt x="84177" y="490449"/>
                </a:lnTo>
                <a:lnTo>
                  <a:pt x="117664" y="519164"/>
                </a:lnTo>
                <a:lnTo>
                  <a:pt x="155322" y="542527"/>
                </a:lnTo>
                <a:lnTo>
                  <a:pt x="196557" y="559948"/>
                </a:lnTo>
                <a:lnTo>
                  <a:pt x="240779" y="570833"/>
                </a:lnTo>
                <a:lnTo>
                  <a:pt x="287395" y="574593"/>
                </a:lnTo>
                <a:lnTo>
                  <a:pt x="334012" y="570833"/>
                </a:lnTo>
                <a:lnTo>
                  <a:pt x="378234" y="559948"/>
                </a:lnTo>
                <a:lnTo>
                  <a:pt x="419469" y="542527"/>
                </a:lnTo>
                <a:lnTo>
                  <a:pt x="457126" y="519164"/>
                </a:lnTo>
                <a:lnTo>
                  <a:pt x="490614" y="490449"/>
                </a:lnTo>
                <a:lnTo>
                  <a:pt x="519340" y="456974"/>
                </a:lnTo>
                <a:lnTo>
                  <a:pt x="542712" y="419330"/>
                </a:lnTo>
                <a:lnTo>
                  <a:pt x="560139" y="378108"/>
                </a:lnTo>
                <a:lnTo>
                  <a:pt x="571029" y="333900"/>
                </a:lnTo>
                <a:lnTo>
                  <a:pt x="574791" y="287296"/>
                </a:lnTo>
                <a:lnTo>
                  <a:pt x="571029" y="240696"/>
                </a:lnTo>
                <a:lnTo>
                  <a:pt x="560139" y="196489"/>
                </a:lnTo>
                <a:lnTo>
                  <a:pt x="542712" y="155268"/>
                </a:lnTo>
                <a:lnTo>
                  <a:pt x="519340" y="117624"/>
                </a:lnTo>
                <a:lnTo>
                  <a:pt x="490614" y="84148"/>
                </a:lnTo>
                <a:lnTo>
                  <a:pt x="457126" y="55432"/>
                </a:lnTo>
                <a:lnTo>
                  <a:pt x="419469" y="32067"/>
                </a:lnTo>
                <a:lnTo>
                  <a:pt x="378234" y="14646"/>
                </a:lnTo>
                <a:lnTo>
                  <a:pt x="334012" y="3760"/>
                </a:lnTo>
                <a:lnTo>
                  <a:pt x="2873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4" name="object 64"/>
          <p:cNvSpPr/>
          <p:nvPr/>
        </p:nvSpPr>
        <p:spPr>
          <a:xfrm>
            <a:off x="624595" y="2392918"/>
            <a:ext cx="675243" cy="675243"/>
          </a:xfrm>
          <a:custGeom>
            <a:avLst/>
            <a:gdLst/>
            <a:ahLst/>
            <a:cxnLst/>
            <a:rect l="l" t="t" r="r" b="b"/>
            <a:pathLst>
              <a:path w="676910" h="676910">
                <a:moveTo>
                  <a:pt x="676789" y="338278"/>
                </a:moveTo>
                <a:lnTo>
                  <a:pt x="673700" y="292376"/>
                </a:lnTo>
                <a:lnTo>
                  <a:pt x="664701" y="248351"/>
                </a:lnTo>
                <a:lnTo>
                  <a:pt x="650196" y="206606"/>
                </a:lnTo>
                <a:lnTo>
                  <a:pt x="630587" y="167544"/>
                </a:lnTo>
                <a:lnTo>
                  <a:pt x="606279" y="131568"/>
                </a:lnTo>
                <a:lnTo>
                  <a:pt x="577674" y="99080"/>
                </a:lnTo>
                <a:lnTo>
                  <a:pt x="545176" y="70485"/>
                </a:lnTo>
                <a:lnTo>
                  <a:pt x="509187" y="46185"/>
                </a:lnTo>
                <a:lnTo>
                  <a:pt x="470111" y="26584"/>
                </a:lnTo>
                <a:lnTo>
                  <a:pt x="428352" y="12083"/>
                </a:lnTo>
                <a:lnTo>
                  <a:pt x="384312" y="3088"/>
                </a:lnTo>
                <a:lnTo>
                  <a:pt x="338394" y="0"/>
                </a:lnTo>
                <a:lnTo>
                  <a:pt x="292477" y="3088"/>
                </a:lnTo>
                <a:lnTo>
                  <a:pt x="248437" y="12083"/>
                </a:lnTo>
                <a:lnTo>
                  <a:pt x="206678" y="26584"/>
                </a:lnTo>
                <a:lnTo>
                  <a:pt x="167602" y="46185"/>
                </a:lnTo>
                <a:lnTo>
                  <a:pt x="131613" y="70485"/>
                </a:lnTo>
                <a:lnTo>
                  <a:pt x="99115" y="99080"/>
                </a:lnTo>
                <a:lnTo>
                  <a:pt x="70510" y="131568"/>
                </a:lnTo>
                <a:lnTo>
                  <a:pt x="46201" y="167544"/>
                </a:lnTo>
                <a:lnTo>
                  <a:pt x="26593" y="206606"/>
                </a:lnTo>
                <a:lnTo>
                  <a:pt x="12088" y="248351"/>
                </a:lnTo>
                <a:lnTo>
                  <a:pt x="3089" y="292376"/>
                </a:lnTo>
                <a:lnTo>
                  <a:pt x="0" y="338278"/>
                </a:lnTo>
                <a:lnTo>
                  <a:pt x="3089" y="384179"/>
                </a:lnTo>
                <a:lnTo>
                  <a:pt x="12088" y="428204"/>
                </a:lnTo>
                <a:lnTo>
                  <a:pt x="26593" y="469949"/>
                </a:lnTo>
                <a:lnTo>
                  <a:pt x="46201" y="509012"/>
                </a:lnTo>
                <a:lnTo>
                  <a:pt x="70510" y="544988"/>
                </a:lnTo>
                <a:lnTo>
                  <a:pt x="99115" y="577475"/>
                </a:lnTo>
                <a:lnTo>
                  <a:pt x="131613" y="606070"/>
                </a:lnTo>
                <a:lnTo>
                  <a:pt x="167602" y="630370"/>
                </a:lnTo>
                <a:lnTo>
                  <a:pt x="206678" y="649972"/>
                </a:lnTo>
                <a:lnTo>
                  <a:pt x="248437" y="664472"/>
                </a:lnTo>
                <a:lnTo>
                  <a:pt x="292477" y="673468"/>
                </a:lnTo>
                <a:lnTo>
                  <a:pt x="338394" y="676556"/>
                </a:lnTo>
                <a:lnTo>
                  <a:pt x="384312" y="673468"/>
                </a:lnTo>
                <a:lnTo>
                  <a:pt x="428352" y="664472"/>
                </a:lnTo>
                <a:lnTo>
                  <a:pt x="470111" y="649972"/>
                </a:lnTo>
                <a:lnTo>
                  <a:pt x="509187" y="630370"/>
                </a:lnTo>
                <a:lnTo>
                  <a:pt x="545176" y="606070"/>
                </a:lnTo>
                <a:lnTo>
                  <a:pt x="577674" y="577475"/>
                </a:lnTo>
                <a:lnTo>
                  <a:pt x="606279" y="544988"/>
                </a:lnTo>
                <a:lnTo>
                  <a:pt x="630587" y="509012"/>
                </a:lnTo>
                <a:lnTo>
                  <a:pt x="650196" y="469949"/>
                </a:lnTo>
                <a:lnTo>
                  <a:pt x="664701" y="428204"/>
                </a:lnTo>
                <a:lnTo>
                  <a:pt x="673700" y="384179"/>
                </a:lnTo>
                <a:lnTo>
                  <a:pt x="676789" y="338278"/>
                </a:lnTo>
                <a:close/>
              </a:path>
            </a:pathLst>
          </a:custGeom>
          <a:ln w="56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5" name="object 65"/>
          <p:cNvSpPr/>
          <p:nvPr/>
        </p:nvSpPr>
        <p:spPr>
          <a:xfrm>
            <a:off x="648018" y="2416323"/>
            <a:ext cx="628368" cy="628368"/>
          </a:xfrm>
          <a:custGeom>
            <a:avLst/>
            <a:gdLst/>
            <a:ahLst/>
            <a:cxnLst/>
            <a:rect l="l" t="t" r="r" b="b"/>
            <a:pathLst>
              <a:path w="629919" h="629919">
                <a:moveTo>
                  <a:pt x="629836" y="314815"/>
                </a:moveTo>
                <a:lnTo>
                  <a:pt x="626421" y="268295"/>
                </a:lnTo>
                <a:lnTo>
                  <a:pt x="616503" y="223894"/>
                </a:lnTo>
                <a:lnTo>
                  <a:pt x="600567" y="182099"/>
                </a:lnTo>
                <a:lnTo>
                  <a:pt x="579101" y="143397"/>
                </a:lnTo>
                <a:lnTo>
                  <a:pt x="552593" y="108275"/>
                </a:lnTo>
                <a:lnTo>
                  <a:pt x="521528" y="77220"/>
                </a:lnTo>
                <a:lnTo>
                  <a:pt x="486394" y="50719"/>
                </a:lnTo>
                <a:lnTo>
                  <a:pt x="447679" y="29260"/>
                </a:lnTo>
                <a:lnTo>
                  <a:pt x="405868" y="13329"/>
                </a:lnTo>
                <a:lnTo>
                  <a:pt x="361450" y="3413"/>
                </a:lnTo>
                <a:lnTo>
                  <a:pt x="314911" y="0"/>
                </a:lnTo>
                <a:lnTo>
                  <a:pt x="268375" y="3413"/>
                </a:lnTo>
                <a:lnTo>
                  <a:pt x="223960" y="13329"/>
                </a:lnTo>
                <a:lnTo>
                  <a:pt x="182151" y="29260"/>
                </a:lnTo>
                <a:lnTo>
                  <a:pt x="143437" y="50719"/>
                </a:lnTo>
                <a:lnTo>
                  <a:pt x="108305" y="77220"/>
                </a:lnTo>
                <a:lnTo>
                  <a:pt x="77241" y="108275"/>
                </a:lnTo>
                <a:lnTo>
                  <a:pt x="50733" y="143397"/>
                </a:lnTo>
                <a:lnTo>
                  <a:pt x="29268" y="182099"/>
                </a:lnTo>
                <a:lnTo>
                  <a:pt x="13332" y="223894"/>
                </a:lnTo>
                <a:lnTo>
                  <a:pt x="3414" y="268295"/>
                </a:lnTo>
                <a:lnTo>
                  <a:pt x="0" y="314815"/>
                </a:lnTo>
                <a:lnTo>
                  <a:pt x="3414" y="361336"/>
                </a:lnTo>
                <a:lnTo>
                  <a:pt x="13332" y="405737"/>
                </a:lnTo>
                <a:lnTo>
                  <a:pt x="29268" y="447532"/>
                </a:lnTo>
                <a:lnTo>
                  <a:pt x="50733" y="486234"/>
                </a:lnTo>
                <a:lnTo>
                  <a:pt x="77241" y="521356"/>
                </a:lnTo>
                <a:lnTo>
                  <a:pt x="108305" y="552411"/>
                </a:lnTo>
                <a:lnTo>
                  <a:pt x="143437" y="578911"/>
                </a:lnTo>
                <a:lnTo>
                  <a:pt x="182151" y="600371"/>
                </a:lnTo>
                <a:lnTo>
                  <a:pt x="223960" y="616302"/>
                </a:lnTo>
                <a:lnTo>
                  <a:pt x="268375" y="626218"/>
                </a:lnTo>
                <a:lnTo>
                  <a:pt x="314911" y="629631"/>
                </a:lnTo>
                <a:lnTo>
                  <a:pt x="361450" y="626218"/>
                </a:lnTo>
                <a:lnTo>
                  <a:pt x="405868" y="616302"/>
                </a:lnTo>
                <a:lnTo>
                  <a:pt x="447679" y="600371"/>
                </a:lnTo>
                <a:lnTo>
                  <a:pt x="486394" y="578911"/>
                </a:lnTo>
                <a:lnTo>
                  <a:pt x="521528" y="552411"/>
                </a:lnTo>
                <a:lnTo>
                  <a:pt x="552593" y="521356"/>
                </a:lnTo>
                <a:lnTo>
                  <a:pt x="579101" y="486234"/>
                </a:lnTo>
                <a:lnTo>
                  <a:pt x="600567" y="447532"/>
                </a:lnTo>
                <a:lnTo>
                  <a:pt x="616503" y="405737"/>
                </a:lnTo>
                <a:lnTo>
                  <a:pt x="626421" y="361336"/>
                </a:lnTo>
                <a:lnTo>
                  <a:pt x="629836" y="314815"/>
                </a:lnTo>
                <a:close/>
              </a:path>
            </a:pathLst>
          </a:custGeom>
          <a:ln w="52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6" name="object 66"/>
          <p:cNvSpPr/>
          <p:nvPr/>
        </p:nvSpPr>
        <p:spPr>
          <a:xfrm>
            <a:off x="3048777" y="3497981"/>
            <a:ext cx="0" cy="93749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722"/>
                </a:lnTo>
              </a:path>
            </a:pathLst>
          </a:custGeom>
          <a:ln w="81314">
            <a:solidFill>
              <a:srgbClr val="335AA8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7" name="object 67"/>
          <p:cNvSpPr/>
          <p:nvPr/>
        </p:nvSpPr>
        <p:spPr>
          <a:xfrm>
            <a:off x="2887382" y="3603852"/>
            <a:ext cx="323052" cy="93115"/>
          </a:xfrm>
          <a:custGeom>
            <a:avLst/>
            <a:gdLst/>
            <a:ahLst/>
            <a:cxnLst/>
            <a:rect l="l" t="t" r="r" b="b"/>
            <a:pathLst>
              <a:path w="323850" h="93345">
                <a:moveTo>
                  <a:pt x="202457" y="0"/>
                </a:moveTo>
                <a:lnTo>
                  <a:pt x="121130" y="0"/>
                </a:lnTo>
                <a:lnTo>
                  <a:pt x="0" y="93137"/>
                </a:lnTo>
                <a:lnTo>
                  <a:pt x="323549" y="93137"/>
                </a:lnTo>
                <a:lnTo>
                  <a:pt x="202457" y="0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8" name="object 68"/>
          <p:cNvSpPr/>
          <p:nvPr/>
        </p:nvSpPr>
        <p:spPr>
          <a:xfrm>
            <a:off x="2875598" y="3707031"/>
            <a:ext cx="341422" cy="34206"/>
          </a:xfrm>
          <a:custGeom>
            <a:avLst/>
            <a:gdLst/>
            <a:ahLst/>
            <a:cxnLst/>
            <a:rect l="l" t="t" r="r" b="b"/>
            <a:pathLst>
              <a:path w="342264" h="34289">
                <a:moveTo>
                  <a:pt x="342158" y="0"/>
                </a:moveTo>
                <a:lnTo>
                  <a:pt x="0" y="0"/>
                </a:lnTo>
                <a:lnTo>
                  <a:pt x="0" y="33902"/>
                </a:lnTo>
                <a:lnTo>
                  <a:pt x="342158" y="33902"/>
                </a:lnTo>
                <a:lnTo>
                  <a:pt x="342158" y="24836"/>
                </a:lnTo>
                <a:lnTo>
                  <a:pt x="23840" y="24836"/>
                </a:lnTo>
                <a:lnTo>
                  <a:pt x="23840" y="7871"/>
                </a:lnTo>
                <a:lnTo>
                  <a:pt x="342158" y="7871"/>
                </a:lnTo>
                <a:lnTo>
                  <a:pt x="342158" y="0"/>
                </a:lnTo>
                <a:close/>
              </a:path>
              <a:path w="342264" h="34289">
                <a:moveTo>
                  <a:pt x="209567" y="7871"/>
                </a:moveTo>
                <a:lnTo>
                  <a:pt x="139386" y="7871"/>
                </a:lnTo>
                <a:lnTo>
                  <a:pt x="139386" y="24836"/>
                </a:lnTo>
                <a:lnTo>
                  <a:pt x="209567" y="24836"/>
                </a:lnTo>
                <a:lnTo>
                  <a:pt x="205764" y="21021"/>
                </a:lnTo>
                <a:lnTo>
                  <a:pt x="205764" y="11686"/>
                </a:lnTo>
                <a:lnTo>
                  <a:pt x="209567" y="7871"/>
                </a:lnTo>
                <a:close/>
              </a:path>
              <a:path w="342264" h="34289">
                <a:moveTo>
                  <a:pt x="237924" y="7871"/>
                </a:moveTo>
                <a:lnTo>
                  <a:pt x="218956" y="7871"/>
                </a:lnTo>
                <a:lnTo>
                  <a:pt x="222747" y="11686"/>
                </a:lnTo>
                <a:lnTo>
                  <a:pt x="222747" y="21021"/>
                </a:lnTo>
                <a:lnTo>
                  <a:pt x="218956" y="24836"/>
                </a:lnTo>
                <a:lnTo>
                  <a:pt x="237924" y="24836"/>
                </a:lnTo>
                <a:lnTo>
                  <a:pt x="234133" y="21021"/>
                </a:lnTo>
                <a:lnTo>
                  <a:pt x="234133" y="11686"/>
                </a:lnTo>
                <a:lnTo>
                  <a:pt x="237924" y="7871"/>
                </a:lnTo>
                <a:close/>
              </a:path>
              <a:path w="342264" h="34289">
                <a:moveTo>
                  <a:pt x="266292" y="7871"/>
                </a:moveTo>
                <a:lnTo>
                  <a:pt x="247312" y="7871"/>
                </a:lnTo>
                <a:lnTo>
                  <a:pt x="251103" y="11686"/>
                </a:lnTo>
                <a:lnTo>
                  <a:pt x="251103" y="21021"/>
                </a:lnTo>
                <a:lnTo>
                  <a:pt x="247312" y="24836"/>
                </a:lnTo>
                <a:lnTo>
                  <a:pt x="266292" y="24836"/>
                </a:lnTo>
                <a:lnTo>
                  <a:pt x="262501" y="21021"/>
                </a:lnTo>
                <a:lnTo>
                  <a:pt x="262501" y="11686"/>
                </a:lnTo>
                <a:lnTo>
                  <a:pt x="266292" y="7871"/>
                </a:lnTo>
                <a:close/>
              </a:path>
              <a:path w="342264" h="34289">
                <a:moveTo>
                  <a:pt x="294660" y="7871"/>
                </a:moveTo>
                <a:lnTo>
                  <a:pt x="275667" y="7871"/>
                </a:lnTo>
                <a:lnTo>
                  <a:pt x="279471" y="11686"/>
                </a:lnTo>
                <a:lnTo>
                  <a:pt x="279471" y="21021"/>
                </a:lnTo>
                <a:lnTo>
                  <a:pt x="275667" y="24836"/>
                </a:lnTo>
                <a:lnTo>
                  <a:pt x="294660" y="24836"/>
                </a:lnTo>
                <a:lnTo>
                  <a:pt x="290856" y="21021"/>
                </a:lnTo>
                <a:lnTo>
                  <a:pt x="290856" y="11686"/>
                </a:lnTo>
                <a:lnTo>
                  <a:pt x="294660" y="7871"/>
                </a:lnTo>
                <a:close/>
              </a:path>
              <a:path w="342264" h="34289">
                <a:moveTo>
                  <a:pt x="342158" y="7871"/>
                </a:moveTo>
                <a:lnTo>
                  <a:pt x="304022" y="7871"/>
                </a:lnTo>
                <a:lnTo>
                  <a:pt x="307826" y="11686"/>
                </a:lnTo>
                <a:lnTo>
                  <a:pt x="307826" y="21021"/>
                </a:lnTo>
                <a:lnTo>
                  <a:pt x="304022" y="24836"/>
                </a:lnTo>
                <a:lnTo>
                  <a:pt x="342158" y="24836"/>
                </a:lnTo>
                <a:lnTo>
                  <a:pt x="342158" y="7871"/>
                </a:lnTo>
                <a:close/>
              </a:path>
            </a:pathLst>
          </a:custGeom>
          <a:solidFill>
            <a:srgbClr val="27969C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69" name="object 69"/>
          <p:cNvSpPr/>
          <p:nvPr/>
        </p:nvSpPr>
        <p:spPr>
          <a:xfrm>
            <a:off x="3149380" y="2640351"/>
            <a:ext cx="334390" cy="24831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0" name="object 70"/>
          <p:cNvSpPr/>
          <p:nvPr/>
        </p:nvSpPr>
        <p:spPr>
          <a:xfrm>
            <a:off x="2961693" y="1601404"/>
            <a:ext cx="180114" cy="36606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1" name="object 71"/>
          <p:cNvSpPr/>
          <p:nvPr/>
        </p:nvSpPr>
        <p:spPr>
          <a:xfrm>
            <a:off x="2146553" y="1834591"/>
            <a:ext cx="6334" cy="240072"/>
          </a:xfrm>
          <a:custGeom>
            <a:avLst/>
            <a:gdLst/>
            <a:ahLst/>
            <a:cxnLst/>
            <a:rect l="l" t="t" r="r" b="b"/>
            <a:pathLst>
              <a:path w="6350" h="240664">
                <a:moveTo>
                  <a:pt x="5749" y="0"/>
                </a:moveTo>
                <a:lnTo>
                  <a:pt x="0" y="240219"/>
                </a:lnTo>
              </a:path>
            </a:pathLst>
          </a:custGeom>
          <a:ln w="68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2" name="object 72"/>
          <p:cNvSpPr/>
          <p:nvPr/>
        </p:nvSpPr>
        <p:spPr>
          <a:xfrm>
            <a:off x="2146551" y="3385768"/>
            <a:ext cx="0" cy="249574"/>
          </a:xfrm>
          <a:custGeom>
            <a:avLst/>
            <a:gdLst/>
            <a:ahLst/>
            <a:cxnLst/>
            <a:rect l="l" t="t" r="r" b="b"/>
            <a:pathLst>
              <a:path h="250189">
                <a:moveTo>
                  <a:pt x="0" y="0"/>
                </a:moveTo>
                <a:lnTo>
                  <a:pt x="0" y="249820"/>
                </a:lnTo>
              </a:path>
            </a:pathLst>
          </a:custGeom>
          <a:ln w="68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3" name="object 73"/>
          <p:cNvSpPr/>
          <p:nvPr/>
        </p:nvSpPr>
        <p:spPr>
          <a:xfrm>
            <a:off x="2794245" y="2748944"/>
            <a:ext cx="211568" cy="0"/>
          </a:xfrm>
          <a:custGeom>
            <a:avLst/>
            <a:gdLst/>
            <a:ahLst/>
            <a:cxnLst/>
            <a:rect l="l" t="t" r="r" b="b"/>
            <a:pathLst>
              <a:path w="212089">
                <a:moveTo>
                  <a:pt x="0" y="0"/>
                </a:moveTo>
                <a:lnTo>
                  <a:pt x="211870" y="0"/>
                </a:lnTo>
              </a:path>
            </a:pathLst>
          </a:custGeom>
          <a:ln w="68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4" name="object 74"/>
          <p:cNvSpPr/>
          <p:nvPr/>
        </p:nvSpPr>
        <p:spPr>
          <a:xfrm>
            <a:off x="1498858" y="2026507"/>
            <a:ext cx="198265" cy="225503"/>
          </a:xfrm>
          <a:custGeom>
            <a:avLst/>
            <a:gdLst/>
            <a:ahLst/>
            <a:cxnLst/>
            <a:rect l="l" t="t" r="r" b="b"/>
            <a:pathLst>
              <a:path w="198755" h="226060">
                <a:moveTo>
                  <a:pt x="0" y="0"/>
                </a:moveTo>
                <a:lnTo>
                  <a:pt x="198207" y="225455"/>
                </a:lnTo>
              </a:path>
            </a:pathLst>
          </a:custGeom>
          <a:ln w="68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5" name="object 75"/>
          <p:cNvSpPr/>
          <p:nvPr/>
        </p:nvSpPr>
        <p:spPr>
          <a:xfrm>
            <a:off x="2592795" y="2012906"/>
            <a:ext cx="200166" cy="250207"/>
          </a:xfrm>
          <a:custGeom>
            <a:avLst/>
            <a:gdLst/>
            <a:ahLst/>
            <a:cxnLst/>
            <a:rect l="l" t="t" r="r" b="b"/>
            <a:pathLst>
              <a:path w="200660" h="250825">
                <a:moveTo>
                  <a:pt x="200052" y="0"/>
                </a:moveTo>
                <a:lnTo>
                  <a:pt x="0" y="250621"/>
                </a:lnTo>
              </a:path>
            </a:pathLst>
          </a:custGeom>
          <a:ln w="68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6" name="object 76"/>
          <p:cNvSpPr/>
          <p:nvPr/>
        </p:nvSpPr>
        <p:spPr>
          <a:xfrm>
            <a:off x="2589709" y="3191957"/>
            <a:ext cx="235638" cy="200166"/>
          </a:xfrm>
          <a:custGeom>
            <a:avLst/>
            <a:gdLst/>
            <a:ahLst/>
            <a:cxnLst/>
            <a:rect l="l" t="t" r="r" b="b"/>
            <a:pathLst>
              <a:path w="236219" h="200660">
                <a:moveTo>
                  <a:pt x="0" y="0"/>
                </a:moveTo>
                <a:lnTo>
                  <a:pt x="236066" y="200199"/>
                </a:lnTo>
              </a:path>
            </a:pathLst>
          </a:custGeom>
          <a:ln w="68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7" name="object 77"/>
          <p:cNvSpPr/>
          <p:nvPr/>
        </p:nvSpPr>
        <p:spPr>
          <a:xfrm>
            <a:off x="1471221" y="3212371"/>
            <a:ext cx="227404" cy="172295"/>
          </a:xfrm>
          <a:custGeom>
            <a:avLst/>
            <a:gdLst/>
            <a:ahLst/>
            <a:cxnLst/>
            <a:rect l="l" t="t" r="r" b="b"/>
            <a:pathLst>
              <a:path w="227964" h="172720">
                <a:moveTo>
                  <a:pt x="227911" y="0"/>
                </a:moveTo>
                <a:lnTo>
                  <a:pt x="0" y="172133"/>
                </a:lnTo>
              </a:path>
            </a:pathLst>
          </a:custGeom>
          <a:ln w="68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8" name="object 78"/>
          <p:cNvSpPr/>
          <p:nvPr/>
        </p:nvSpPr>
        <p:spPr>
          <a:xfrm>
            <a:off x="849722" y="2545259"/>
            <a:ext cx="227153" cy="33259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79" name="object 79"/>
          <p:cNvSpPr/>
          <p:nvPr/>
        </p:nvSpPr>
        <p:spPr>
          <a:xfrm>
            <a:off x="2032192" y="3823474"/>
            <a:ext cx="215242" cy="31793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0" name="object 80"/>
          <p:cNvSpPr/>
          <p:nvPr/>
        </p:nvSpPr>
        <p:spPr>
          <a:xfrm>
            <a:off x="1136032" y="1639011"/>
            <a:ext cx="254008" cy="254641"/>
          </a:xfrm>
          <a:custGeom>
            <a:avLst/>
            <a:gdLst/>
            <a:ahLst/>
            <a:cxnLst/>
            <a:rect l="l" t="t" r="r" b="b"/>
            <a:pathLst>
              <a:path w="254634" h="255269">
                <a:moveTo>
                  <a:pt x="249143" y="0"/>
                </a:moveTo>
                <a:lnTo>
                  <a:pt x="4999" y="0"/>
                </a:lnTo>
                <a:lnTo>
                  <a:pt x="0" y="4984"/>
                </a:lnTo>
                <a:lnTo>
                  <a:pt x="0" y="250215"/>
                </a:lnTo>
                <a:lnTo>
                  <a:pt x="4999" y="255212"/>
                </a:lnTo>
                <a:lnTo>
                  <a:pt x="249143" y="255212"/>
                </a:lnTo>
                <a:lnTo>
                  <a:pt x="254143" y="250215"/>
                </a:lnTo>
                <a:lnTo>
                  <a:pt x="254143" y="4984"/>
                </a:lnTo>
                <a:lnTo>
                  <a:pt x="249143" y="0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1" name="object 81"/>
          <p:cNvSpPr/>
          <p:nvPr/>
        </p:nvSpPr>
        <p:spPr>
          <a:xfrm>
            <a:off x="1138866" y="1888906"/>
            <a:ext cx="48775" cy="5067"/>
          </a:xfrm>
          <a:custGeom>
            <a:avLst/>
            <a:gdLst/>
            <a:ahLst/>
            <a:cxnLst/>
            <a:rect l="l" t="t" r="r" b="b"/>
            <a:pathLst>
              <a:path w="48894" h="5080">
                <a:moveTo>
                  <a:pt x="0" y="5080"/>
                </a:moveTo>
                <a:lnTo>
                  <a:pt x="48454" y="5080"/>
                </a:lnTo>
                <a:lnTo>
                  <a:pt x="48454" y="0"/>
                </a:lnTo>
                <a:lnTo>
                  <a:pt x="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27969C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2" name="object 82"/>
          <p:cNvSpPr/>
          <p:nvPr/>
        </p:nvSpPr>
        <p:spPr>
          <a:xfrm>
            <a:off x="1161619" y="1639331"/>
            <a:ext cx="0" cy="249574"/>
          </a:xfrm>
          <a:custGeom>
            <a:avLst/>
            <a:gdLst/>
            <a:ahLst/>
            <a:cxnLst/>
            <a:rect l="l" t="t" r="r" b="b"/>
            <a:pathLst>
              <a:path h="250189">
                <a:moveTo>
                  <a:pt x="0" y="0"/>
                </a:moveTo>
                <a:lnTo>
                  <a:pt x="0" y="250189"/>
                </a:lnTo>
              </a:path>
            </a:pathLst>
          </a:custGeom>
          <a:ln w="51291">
            <a:solidFill>
              <a:srgbClr val="27969C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3" name="object 83"/>
          <p:cNvSpPr/>
          <p:nvPr/>
        </p:nvSpPr>
        <p:spPr>
          <a:xfrm>
            <a:off x="1187436" y="1632337"/>
            <a:ext cx="0" cy="273011"/>
          </a:xfrm>
          <a:custGeom>
            <a:avLst/>
            <a:gdLst/>
            <a:ahLst/>
            <a:cxnLst/>
            <a:rect l="l" t="t" r="r" b="b"/>
            <a:pathLst>
              <a:path h="273685">
                <a:moveTo>
                  <a:pt x="0" y="273079"/>
                </a:moveTo>
                <a:lnTo>
                  <a:pt x="0" y="0"/>
                </a:lnTo>
              </a:path>
            </a:pathLst>
          </a:custGeom>
          <a:ln w="38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4" name="object 84"/>
          <p:cNvSpPr/>
          <p:nvPr/>
        </p:nvSpPr>
        <p:spPr>
          <a:xfrm>
            <a:off x="1252169" y="1660611"/>
            <a:ext cx="119718" cy="191931"/>
          </a:xfrm>
          <a:custGeom>
            <a:avLst/>
            <a:gdLst/>
            <a:ahLst/>
            <a:cxnLst/>
            <a:rect l="l" t="t" r="r" b="b"/>
            <a:pathLst>
              <a:path w="120015" h="192405">
                <a:moveTo>
                  <a:pt x="100153" y="192353"/>
                </a:moveTo>
                <a:lnTo>
                  <a:pt x="19628" y="192353"/>
                </a:lnTo>
                <a:lnTo>
                  <a:pt x="12005" y="190805"/>
                </a:lnTo>
                <a:lnTo>
                  <a:pt x="5764" y="186589"/>
                </a:lnTo>
                <a:lnTo>
                  <a:pt x="1548" y="180346"/>
                </a:lnTo>
                <a:lnTo>
                  <a:pt x="0" y="172718"/>
                </a:lnTo>
                <a:lnTo>
                  <a:pt x="0" y="19634"/>
                </a:lnTo>
                <a:lnTo>
                  <a:pt x="1548" y="12011"/>
                </a:lnTo>
                <a:lnTo>
                  <a:pt x="5764" y="5768"/>
                </a:lnTo>
                <a:lnTo>
                  <a:pt x="12005" y="1549"/>
                </a:lnTo>
                <a:lnTo>
                  <a:pt x="19628" y="0"/>
                </a:lnTo>
                <a:lnTo>
                  <a:pt x="100153" y="0"/>
                </a:lnTo>
                <a:lnTo>
                  <a:pt x="107778" y="1549"/>
                </a:lnTo>
                <a:lnTo>
                  <a:pt x="114024" y="5768"/>
                </a:lnTo>
                <a:lnTo>
                  <a:pt x="118244" y="12011"/>
                </a:lnTo>
                <a:lnTo>
                  <a:pt x="119794" y="19634"/>
                </a:lnTo>
                <a:lnTo>
                  <a:pt x="119794" y="172718"/>
                </a:lnTo>
                <a:lnTo>
                  <a:pt x="118244" y="180346"/>
                </a:lnTo>
                <a:lnTo>
                  <a:pt x="114024" y="186589"/>
                </a:lnTo>
                <a:lnTo>
                  <a:pt x="107778" y="190805"/>
                </a:lnTo>
                <a:lnTo>
                  <a:pt x="100153" y="192353"/>
                </a:lnTo>
                <a:close/>
              </a:path>
            </a:pathLst>
          </a:custGeom>
          <a:ln w="38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5" name="object 85"/>
          <p:cNvSpPr/>
          <p:nvPr/>
        </p:nvSpPr>
        <p:spPr>
          <a:xfrm>
            <a:off x="1205063" y="1752309"/>
            <a:ext cx="14568" cy="50041"/>
          </a:xfrm>
          <a:custGeom>
            <a:avLst/>
            <a:gdLst/>
            <a:ahLst/>
            <a:cxnLst/>
            <a:rect l="l" t="t" r="r" b="b"/>
            <a:pathLst>
              <a:path w="14605" h="50164">
                <a:moveTo>
                  <a:pt x="14107" y="0"/>
                </a:moveTo>
                <a:lnTo>
                  <a:pt x="0" y="0"/>
                </a:lnTo>
                <a:lnTo>
                  <a:pt x="0" y="50091"/>
                </a:lnTo>
                <a:lnTo>
                  <a:pt x="12695" y="50091"/>
                </a:lnTo>
              </a:path>
            </a:pathLst>
          </a:custGeom>
          <a:ln w="38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6" name="object 86"/>
          <p:cNvSpPr/>
          <p:nvPr/>
        </p:nvSpPr>
        <p:spPr>
          <a:xfrm>
            <a:off x="1264802" y="1675552"/>
            <a:ext cx="94382" cy="0"/>
          </a:xfrm>
          <a:custGeom>
            <a:avLst/>
            <a:gdLst/>
            <a:ahLst/>
            <a:cxnLst/>
            <a:rect l="l" t="t" r="r" b="b"/>
            <a:pathLst>
              <a:path w="94615">
                <a:moveTo>
                  <a:pt x="0" y="0"/>
                </a:moveTo>
                <a:lnTo>
                  <a:pt x="94454" y="0"/>
                </a:lnTo>
              </a:path>
            </a:pathLst>
          </a:custGeom>
          <a:ln w="345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7" name="object 87"/>
          <p:cNvSpPr/>
          <p:nvPr/>
        </p:nvSpPr>
        <p:spPr>
          <a:xfrm>
            <a:off x="1273425" y="1678420"/>
            <a:ext cx="78546" cy="10768"/>
          </a:xfrm>
          <a:custGeom>
            <a:avLst/>
            <a:gdLst/>
            <a:ahLst/>
            <a:cxnLst/>
            <a:rect l="l" t="t" r="r" b="b"/>
            <a:pathLst>
              <a:path w="78740" h="10794">
                <a:moveTo>
                  <a:pt x="78324" y="1322"/>
                </a:moveTo>
                <a:lnTo>
                  <a:pt x="78324" y="0"/>
                </a:lnTo>
                <a:lnTo>
                  <a:pt x="78324" y="5697"/>
                </a:lnTo>
                <a:lnTo>
                  <a:pt x="73655" y="10364"/>
                </a:lnTo>
                <a:lnTo>
                  <a:pt x="67956" y="10364"/>
                </a:lnTo>
                <a:lnTo>
                  <a:pt x="10367" y="10364"/>
                </a:lnTo>
                <a:lnTo>
                  <a:pt x="4655" y="10364"/>
                </a:lnTo>
                <a:lnTo>
                  <a:pt x="0" y="9728"/>
                </a:lnTo>
                <a:lnTo>
                  <a:pt x="0" y="4031"/>
                </a:lnTo>
                <a:lnTo>
                  <a:pt x="0" y="0"/>
                </a:lnTo>
              </a:path>
            </a:pathLst>
          </a:custGeom>
          <a:ln w="345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8" name="object 88"/>
          <p:cNvSpPr/>
          <p:nvPr/>
        </p:nvSpPr>
        <p:spPr>
          <a:xfrm>
            <a:off x="1273425" y="1705988"/>
            <a:ext cx="78546" cy="10768"/>
          </a:xfrm>
          <a:custGeom>
            <a:avLst/>
            <a:gdLst/>
            <a:ahLst/>
            <a:cxnLst/>
            <a:rect l="l" t="t" r="r" b="b"/>
            <a:pathLst>
              <a:path w="78740" h="10794">
                <a:moveTo>
                  <a:pt x="78324" y="584"/>
                </a:moveTo>
                <a:lnTo>
                  <a:pt x="78324" y="0"/>
                </a:lnTo>
                <a:lnTo>
                  <a:pt x="78324" y="5697"/>
                </a:lnTo>
                <a:lnTo>
                  <a:pt x="73655" y="10364"/>
                </a:lnTo>
                <a:lnTo>
                  <a:pt x="67956" y="10364"/>
                </a:lnTo>
                <a:lnTo>
                  <a:pt x="10367" y="10364"/>
                </a:lnTo>
                <a:lnTo>
                  <a:pt x="4655" y="10364"/>
                </a:lnTo>
                <a:lnTo>
                  <a:pt x="0" y="9728"/>
                </a:lnTo>
                <a:lnTo>
                  <a:pt x="0" y="4031"/>
                </a:lnTo>
                <a:lnTo>
                  <a:pt x="0" y="0"/>
                </a:lnTo>
              </a:path>
            </a:pathLst>
          </a:custGeom>
          <a:ln w="345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89" name="object 89"/>
          <p:cNvSpPr/>
          <p:nvPr/>
        </p:nvSpPr>
        <p:spPr>
          <a:xfrm>
            <a:off x="1273425" y="1733556"/>
            <a:ext cx="78546" cy="10768"/>
          </a:xfrm>
          <a:custGeom>
            <a:avLst/>
            <a:gdLst/>
            <a:ahLst/>
            <a:cxnLst/>
            <a:rect l="l" t="t" r="r" b="b"/>
            <a:pathLst>
              <a:path w="78740" h="10794">
                <a:moveTo>
                  <a:pt x="78324" y="953"/>
                </a:moveTo>
                <a:lnTo>
                  <a:pt x="78324" y="0"/>
                </a:lnTo>
                <a:lnTo>
                  <a:pt x="78324" y="5697"/>
                </a:lnTo>
                <a:lnTo>
                  <a:pt x="73655" y="10351"/>
                </a:lnTo>
                <a:lnTo>
                  <a:pt x="67956" y="10351"/>
                </a:lnTo>
                <a:lnTo>
                  <a:pt x="10367" y="10351"/>
                </a:lnTo>
                <a:lnTo>
                  <a:pt x="4655" y="10351"/>
                </a:lnTo>
                <a:lnTo>
                  <a:pt x="0" y="9715"/>
                </a:lnTo>
                <a:lnTo>
                  <a:pt x="0" y="4031"/>
                </a:lnTo>
                <a:lnTo>
                  <a:pt x="0" y="0"/>
                </a:lnTo>
              </a:path>
            </a:pathLst>
          </a:custGeom>
          <a:ln w="345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0" name="object 90"/>
          <p:cNvSpPr/>
          <p:nvPr/>
        </p:nvSpPr>
        <p:spPr>
          <a:xfrm>
            <a:off x="1264802" y="1764561"/>
            <a:ext cx="94382" cy="0"/>
          </a:xfrm>
          <a:custGeom>
            <a:avLst/>
            <a:gdLst/>
            <a:ahLst/>
            <a:cxnLst/>
            <a:rect l="l" t="t" r="r" b="b"/>
            <a:pathLst>
              <a:path w="94615">
                <a:moveTo>
                  <a:pt x="0" y="0"/>
                </a:moveTo>
                <a:lnTo>
                  <a:pt x="94454" y="0"/>
                </a:lnTo>
              </a:path>
            </a:pathLst>
          </a:custGeom>
          <a:ln w="345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1" name="object 91"/>
          <p:cNvSpPr/>
          <p:nvPr/>
        </p:nvSpPr>
        <p:spPr>
          <a:xfrm>
            <a:off x="1273425" y="1767432"/>
            <a:ext cx="78546" cy="10768"/>
          </a:xfrm>
          <a:custGeom>
            <a:avLst/>
            <a:gdLst/>
            <a:ahLst/>
            <a:cxnLst/>
            <a:rect l="l" t="t" r="r" b="b"/>
            <a:pathLst>
              <a:path w="78740" h="10794">
                <a:moveTo>
                  <a:pt x="78324" y="699"/>
                </a:moveTo>
                <a:lnTo>
                  <a:pt x="78324" y="0"/>
                </a:lnTo>
                <a:lnTo>
                  <a:pt x="78324" y="5709"/>
                </a:lnTo>
                <a:lnTo>
                  <a:pt x="73655" y="10376"/>
                </a:lnTo>
                <a:lnTo>
                  <a:pt x="67956" y="10376"/>
                </a:lnTo>
                <a:lnTo>
                  <a:pt x="10367" y="10376"/>
                </a:lnTo>
                <a:lnTo>
                  <a:pt x="4655" y="10376"/>
                </a:lnTo>
                <a:lnTo>
                  <a:pt x="0" y="9741"/>
                </a:lnTo>
                <a:lnTo>
                  <a:pt x="0" y="4043"/>
                </a:lnTo>
                <a:lnTo>
                  <a:pt x="0" y="0"/>
                </a:lnTo>
              </a:path>
            </a:pathLst>
          </a:custGeom>
          <a:ln w="345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2" name="object 92"/>
          <p:cNvSpPr/>
          <p:nvPr/>
        </p:nvSpPr>
        <p:spPr>
          <a:xfrm>
            <a:off x="1273425" y="1795008"/>
            <a:ext cx="78546" cy="10768"/>
          </a:xfrm>
          <a:custGeom>
            <a:avLst/>
            <a:gdLst/>
            <a:ahLst/>
            <a:cxnLst/>
            <a:rect l="l" t="t" r="r" b="b"/>
            <a:pathLst>
              <a:path w="78740" h="10794">
                <a:moveTo>
                  <a:pt x="78324" y="1157"/>
                </a:moveTo>
                <a:lnTo>
                  <a:pt x="78324" y="0"/>
                </a:lnTo>
                <a:lnTo>
                  <a:pt x="78324" y="5697"/>
                </a:lnTo>
                <a:lnTo>
                  <a:pt x="73655" y="10364"/>
                </a:lnTo>
                <a:lnTo>
                  <a:pt x="67956" y="10364"/>
                </a:lnTo>
                <a:lnTo>
                  <a:pt x="10367" y="10364"/>
                </a:lnTo>
                <a:lnTo>
                  <a:pt x="4655" y="10364"/>
                </a:lnTo>
                <a:lnTo>
                  <a:pt x="0" y="9728"/>
                </a:lnTo>
                <a:lnTo>
                  <a:pt x="0" y="4031"/>
                </a:lnTo>
                <a:lnTo>
                  <a:pt x="0" y="0"/>
                </a:lnTo>
              </a:path>
            </a:pathLst>
          </a:custGeom>
          <a:ln w="345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3" name="object 93"/>
          <p:cNvSpPr/>
          <p:nvPr/>
        </p:nvSpPr>
        <p:spPr>
          <a:xfrm>
            <a:off x="1273425" y="1822574"/>
            <a:ext cx="78546" cy="10768"/>
          </a:xfrm>
          <a:custGeom>
            <a:avLst/>
            <a:gdLst/>
            <a:ahLst/>
            <a:cxnLst/>
            <a:rect l="l" t="t" r="r" b="b"/>
            <a:pathLst>
              <a:path w="78740" h="10794">
                <a:moveTo>
                  <a:pt x="78324" y="635"/>
                </a:moveTo>
                <a:lnTo>
                  <a:pt x="78324" y="0"/>
                </a:lnTo>
                <a:lnTo>
                  <a:pt x="78324" y="5697"/>
                </a:lnTo>
                <a:lnTo>
                  <a:pt x="73655" y="10364"/>
                </a:lnTo>
                <a:lnTo>
                  <a:pt x="67956" y="10364"/>
                </a:lnTo>
                <a:lnTo>
                  <a:pt x="10367" y="10364"/>
                </a:lnTo>
                <a:lnTo>
                  <a:pt x="4655" y="10364"/>
                </a:lnTo>
                <a:lnTo>
                  <a:pt x="0" y="9728"/>
                </a:lnTo>
                <a:lnTo>
                  <a:pt x="0" y="4031"/>
                </a:lnTo>
                <a:lnTo>
                  <a:pt x="0" y="0"/>
                </a:lnTo>
              </a:path>
            </a:pathLst>
          </a:custGeom>
          <a:ln w="345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4" name="object 94"/>
          <p:cNvSpPr/>
          <p:nvPr/>
        </p:nvSpPr>
        <p:spPr>
          <a:xfrm>
            <a:off x="1346387" y="1897076"/>
            <a:ext cx="25337" cy="24704"/>
          </a:xfrm>
          <a:custGeom>
            <a:avLst/>
            <a:gdLst/>
            <a:ahLst/>
            <a:cxnLst/>
            <a:rect l="l" t="t" r="r" b="b"/>
            <a:pathLst>
              <a:path w="25400" h="24764">
                <a:moveTo>
                  <a:pt x="25340" y="0"/>
                </a:moveTo>
                <a:lnTo>
                  <a:pt x="0" y="0"/>
                </a:lnTo>
                <a:lnTo>
                  <a:pt x="2900" y="20295"/>
                </a:lnTo>
                <a:lnTo>
                  <a:pt x="7378" y="24174"/>
                </a:lnTo>
                <a:lnTo>
                  <a:pt x="17962" y="24174"/>
                </a:lnTo>
                <a:lnTo>
                  <a:pt x="22440" y="20295"/>
                </a:lnTo>
                <a:lnTo>
                  <a:pt x="25340" y="0"/>
                </a:lnTo>
                <a:close/>
              </a:path>
            </a:pathLst>
          </a:custGeom>
          <a:solidFill>
            <a:srgbClr val="27969C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5" name="object 95"/>
          <p:cNvSpPr/>
          <p:nvPr/>
        </p:nvSpPr>
        <p:spPr>
          <a:xfrm>
            <a:off x="1160210" y="1897076"/>
            <a:ext cx="25337" cy="24704"/>
          </a:xfrm>
          <a:custGeom>
            <a:avLst/>
            <a:gdLst/>
            <a:ahLst/>
            <a:cxnLst/>
            <a:rect l="l" t="t" r="r" b="b"/>
            <a:pathLst>
              <a:path w="25400" h="24764">
                <a:moveTo>
                  <a:pt x="25340" y="0"/>
                </a:moveTo>
                <a:lnTo>
                  <a:pt x="0" y="0"/>
                </a:lnTo>
                <a:lnTo>
                  <a:pt x="2900" y="20295"/>
                </a:lnTo>
                <a:lnTo>
                  <a:pt x="7378" y="24174"/>
                </a:lnTo>
                <a:lnTo>
                  <a:pt x="17962" y="24174"/>
                </a:lnTo>
                <a:lnTo>
                  <a:pt x="22440" y="20295"/>
                </a:lnTo>
                <a:lnTo>
                  <a:pt x="25340" y="0"/>
                </a:lnTo>
                <a:close/>
              </a:path>
            </a:pathLst>
          </a:custGeom>
          <a:solidFill>
            <a:srgbClr val="27969C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6" name="object 96"/>
          <p:cNvSpPr/>
          <p:nvPr/>
        </p:nvSpPr>
        <p:spPr>
          <a:xfrm>
            <a:off x="1150810" y="1653273"/>
            <a:ext cx="22804" cy="22804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11394"/>
                </a:moveTo>
                <a:lnTo>
                  <a:pt x="0" y="5099"/>
                </a:lnTo>
                <a:lnTo>
                  <a:pt x="5101" y="0"/>
                </a:lnTo>
                <a:lnTo>
                  <a:pt x="11398" y="0"/>
                </a:lnTo>
                <a:lnTo>
                  <a:pt x="17707" y="0"/>
                </a:lnTo>
                <a:lnTo>
                  <a:pt x="22808" y="5099"/>
                </a:lnTo>
                <a:lnTo>
                  <a:pt x="22808" y="11394"/>
                </a:lnTo>
                <a:lnTo>
                  <a:pt x="22808" y="17689"/>
                </a:lnTo>
                <a:lnTo>
                  <a:pt x="17707" y="22788"/>
                </a:lnTo>
                <a:lnTo>
                  <a:pt x="11398" y="22788"/>
                </a:lnTo>
                <a:lnTo>
                  <a:pt x="5101" y="22788"/>
                </a:lnTo>
                <a:lnTo>
                  <a:pt x="0" y="17689"/>
                </a:lnTo>
                <a:lnTo>
                  <a:pt x="0" y="11394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7" name="object 97"/>
          <p:cNvSpPr/>
          <p:nvPr/>
        </p:nvSpPr>
        <p:spPr>
          <a:xfrm>
            <a:off x="1162186" y="1654891"/>
            <a:ext cx="0" cy="12669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12093"/>
                </a:moveTo>
                <a:lnTo>
                  <a:pt x="0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8" name="object 98"/>
          <p:cNvSpPr/>
          <p:nvPr/>
        </p:nvSpPr>
        <p:spPr>
          <a:xfrm>
            <a:off x="1150810" y="1683139"/>
            <a:ext cx="22804" cy="22804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11394"/>
                </a:moveTo>
                <a:lnTo>
                  <a:pt x="0" y="5099"/>
                </a:lnTo>
                <a:lnTo>
                  <a:pt x="5101" y="0"/>
                </a:lnTo>
                <a:lnTo>
                  <a:pt x="11398" y="0"/>
                </a:lnTo>
                <a:lnTo>
                  <a:pt x="17707" y="0"/>
                </a:lnTo>
                <a:lnTo>
                  <a:pt x="22808" y="5099"/>
                </a:lnTo>
                <a:lnTo>
                  <a:pt x="22808" y="11394"/>
                </a:lnTo>
                <a:lnTo>
                  <a:pt x="22808" y="17676"/>
                </a:lnTo>
                <a:lnTo>
                  <a:pt x="17707" y="22788"/>
                </a:lnTo>
                <a:lnTo>
                  <a:pt x="11398" y="22788"/>
                </a:lnTo>
                <a:lnTo>
                  <a:pt x="5101" y="22788"/>
                </a:lnTo>
                <a:lnTo>
                  <a:pt x="0" y="17676"/>
                </a:lnTo>
                <a:lnTo>
                  <a:pt x="0" y="11394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99" name="object 99"/>
          <p:cNvSpPr/>
          <p:nvPr/>
        </p:nvSpPr>
        <p:spPr>
          <a:xfrm>
            <a:off x="1162186" y="1684759"/>
            <a:ext cx="0" cy="12669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12080"/>
                </a:moveTo>
                <a:lnTo>
                  <a:pt x="0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0" name="object 100"/>
          <p:cNvSpPr/>
          <p:nvPr/>
        </p:nvSpPr>
        <p:spPr>
          <a:xfrm>
            <a:off x="1147249" y="1725736"/>
            <a:ext cx="29771" cy="0"/>
          </a:xfrm>
          <a:custGeom>
            <a:avLst/>
            <a:gdLst/>
            <a:ahLst/>
            <a:cxnLst/>
            <a:rect l="l" t="t" r="r" b="b"/>
            <a:pathLst>
              <a:path w="29844">
                <a:moveTo>
                  <a:pt x="0" y="0"/>
                </a:moveTo>
                <a:lnTo>
                  <a:pt x="29373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1" name="object 101"/>
          <p:cNvSpPr/>
          <p:nvPr/>
        </p:nvSpPr>
        <p:spPr>
          <a:xfrm>
            <a:off x="1147249" y="1751690"/>
            <a:ext cx="29771" cy="0"/>
          </a:xfrm>
          <a:custGeom>
            <a:avLst/>
            <a:gdLst/>
            <a:ahLst/>
            <a:cxnLst/>
            <a:rect l="l" t="t" r="r" b="b"/>
            <a:pathLst>
              <a:path w="29844">
                <a:moveTo>
                  <a:pt x="0" y="0"/>
                </a:moveTo>
                <a:lnTo>
                  <a:pt x="29373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2" name="object 102"/>
          <p:cNvSpPr/>
          <p:nvPr/>
        </p:nvSpPr>
        <p:spPr>
          <a:xfrm>
            <a:off x="1147249" y="1774682"/>
            <a:ext cx="29771" cy="0"/>
          </a:xfrm>
          <a:custGeom>
            <a:avLst/>
            <a:gdLst/>
            <a:ahLst/>
            <a:cxnLst/>
            <a:rect l="l" t="t" r="r" b="b"/>
            <a:pathLst>
              <a:path w="29844">
                <a:moveTo>
                  <a:pt x="0" y="0"/>
                </a:moveTo>
                <a:lnTo>
                  <a:pt x="29373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3" name="object 103"/>
          <p:cNvSpPr/>
          <p:nvPr/>
        </p:nvSpPr>
        <p:spPr>
          <a:xfrm>
            <a:off x="1147249" y="1803718"/>
            <a:ext cx="29771" cy="0"/>
          </a:xfrm>
          <a:custGeom>
            <a:avLst/>
            <a:gdLst/>
            <a:ahLst/>
            <a:cxnLst/>
            <a:rect l="l" t="t" r="r" b="b"/>
            <a:pathLst>
              <a:path w="29844">
                <a:moveTo>
                  <a:pt x="0" y="0"/>
                </a:moveTo>
                <a:lnTo>
                  <a:pt x="29373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4" name="object 104"/>
          <p:cNvSpPr/>
          <p:nvPr/>
        </p:nvSpPr>
        <p:spPr>
          <a:xfrm>
            <a:off x="1149833" y="1722013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82"/>
                </a:lnTo>
                <a:lnTo>
                  <a:pt x="0" y="848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5" name="object 105"/>
          <p:cNvSpPr/>
          <p:nvPr/>
        </p:nvSpPr>
        <p:spPr>
          <a:xfrm>
            <a:off x="1159884" y="1722013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82"/>
                </a:lnTo>
                <a:lnTo>
                  <a:pt x="0" y="848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6" name="object 106"/>
          <p:cNvSpPr/>
          <p:nvPr/>
        </p:nvSpPr>
        <p:spPr>
          <a:xfrm>
            <a:off x="1169946" y="1722013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82"/>
                </a:lnTo>
                <a:lnTo>
                  <a:pt x="0" y="848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7" name="object 107"/>
          <p:cNvSpPr/>
          <p:nvPr/>
        </p:nvSpPr>
        <p:spPr>
          <a:xfrm>
            <a:off x="1149833" y="1747955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95"/>
                </a:lnTo>
                <a:lnTo>
                  <a:pt x="0" y="8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8" name="object 108"/>
          <p:cNvSpPr/>
          <p:nvPr/>
        </p:nvSpPr>
        <p:spPr>
          <a:xfrm>
            <a:off x="1159884" y="1747955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95"/>
                </a:lnTo>
                <a:lnTo>
                  <a:pt x="0" y="8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09" name="object 109"/>
          <p:cNvSpPr/>
          <p:nvPr/>
        </p:nvSpPr>
        <p:spPr>
          <a:xfrm>
            <a:off x="1169946" y="1747955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95"/>
                </a:lnTo>
                <a:lnTo>
                  <a:pt x="0" y="8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0" name="object 110"/>
          <p:cNvSpPr/>
          <p:nvPr/>
        </p:nvSpPr>
        <p:spPr>
          <a:xfrm>
            <a:off x="1149833" y="1770953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95"/>
                </a:lnTo>
                <a:lnTo>
                  <a:pt x="0" y="8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1" name="object 111"/>
          <p:cNvSpPr/>
          <p:nvPr/>
        </p:nvSpPr>
        <p:spPr>
          <a:xfrm>
            <a:off x="1159884" y="1770953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95"/>
                </a:lnTo>
                <a:lnTo>
                  <a:pt x="0" y="8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2" name="object 112"/>
          <p:cNvSpPr/>
          <p:nvPr/>
        </p:nvSpPr>
        <p:spPr>
          <a:xfrm>
            <a:off x="1169946" y="1770953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95"/>
                </a:lnTo>
                <a:lnTo>
                  <a:pt x="0" y="8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3" name="object 113"/>
          <p:cNvSpPr/>
          <p:nvPr/>
        </p:nvSpPr>
        <p:spPr>
          <a:xfrm>
            <a:off x="1149833" y="1799991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95"/>
                </a:lnTo>
                <a:lnTo>
                  <a:pt x="0" y="8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4" name="object 114"/>
          <p:cNvSpPr/>
          <p:nvPr/>
        </p:nvSpPr>
        <p:spPr>
          <a:xfrm>
            <a:off x="1159884" y="1799991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95"/>
                </a:lnTo>
                <a:lnTo>
                  <a:pt x="0" y="8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5" name="object 115"/>
          <p:cNvSpPr/>
          <p:nvPr/>
        </p:nvSpPr>
        <p:spPr>
          <a:xfrm>
            <a:off x="1169946" y="1799991"/>
            <a:ext cx="5067" cy="8868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37" y="0"/>
                </a:lnTo>
                <a:lnTo>
                  <a:pt x="5037" y="8495"/>
                </a:lnTo>
                <a:lnTo>
                  <a:pt x="0" y="8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6" name="object 116"/>
          <p:cNvSpPr/>
          <p:nvPr/>
        </p:nvSpPr>
        <p:spPr>
          <a:xfrm>
            <a:off x="1131054" y="3587776"/>
            <a:ext cx="24071" cy="131755"/>
          </a:xfrm>
          <a:custGeom>
            <a:avLst/>
            <a:gdLst/>
            <a:ahLst/>
            <a:cxnLst/>
            <a:rect l="l" t="t" r="r" b="b"/>
            <a:pathLst>
              <a:path w="24130" h="132079">
                <a:moveTo>
                  <a:pt x="11817" y="131643"/>
                </a:moveTo>
                <a:lnTo>
                  <a:pt x="5317" y="131643"/>
                </a:lnTo>
                <a:lnTo>
                  <a:pt x="0" y="126328"/>
                </a:lnTo>
                <a:lnTo>
                  <a:pt x="0" y="119829"/>
                </a:lnTo>
                <a:lnTo>
                  <a:pt x="0" y="11813"/>
                </a:lnTo>
                <a:lnTo>
                  <a:pt x="0" y="5315"/>
                </a:lnTo>
                <a:lnTo>
                  <a:pt x="5317" y="0"/>
                </a:lnTo>
                <a:lnTo>
                  <a:pt x="11817" y="0"/>
                </a:lnTo>
                <a:lnTo>
                  <a:pt x="18318" y="0"/>
                </a:lnTo>
                <a:lnTo>
                  <a:pt x="23635" y="5315"/>
                </a:lnTo>
                <a:lnTo>
                  <a:pt x="23635" y="11813"/>
                </a:lnTo>
                <a:lnTo>
                  <a:pt x="23635" y="119829"/>
                </a:lnTo>
                <a:lnTo>
                  <a:pt x="23635" y="126328"/>
                </a:lnTo>
                <a:lnTo>
                  <a:pt x="18318" y="131643"/>
                </a:lnTo>
                <a:lnTo>
                  <a:pt x="11817" y="131643"/>
                </a:lnTo>
                <a:close/>
              </a:path>
            </a:pathLst>
          </a:custGeom>
          <a:ln w="38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7" name="object 117"/>
          <p:cNvSpPr/>
          <p:nvPr/>
        </p:nvSpPr>
        <p:spPr>
          <a:xfrm>
            <a:off x="1989450" y="1382121"/>
            <a:ext cx="308483" cy="209034"/>
          </a:xfrm>
          <a:custGeom>
            <a:avLst/>
            <a:gdLst/>
            <a:ahLst/>
            <a:cxnLst/>
            <a:rect l="l" t="t" r="r" b="b"/>
            <a:pathLst>
              <a:path w="309244" h="209550">
                <a:moveTo>
                  <a:pt x="282371" y="0"/>
                </a:moveTo>
                <a:lnTo>
                  <a:pt x="6704" y="0"/>
                </a:lnTo>
                <a:lnTo>
                  <a:pt x="0" y="6701"/>
                </a:lnTo>
                <a:lnTo>
                  <a:pt x="0" y="202552"/>
                </a:lnTo>
                <a:lnTo>
                  <a:pt x="6704" y="209266"/>
                </a:lnTo>
                <a:lnTo>
                  <a:pt x="73032" y="209266"/>
                </a:lnTo>
                <a:lnTo>
                  <a:pt x="79749" y="202552"/>
                </a:lnTo>
                <a:lnTo>
                  <a:pt x="79749" y="199297"/>
                </a:lnTo>
                <a:lnTo>
                  <a:pt x="12199" y="199297"/>
                </a:lnTo>
                <a:lnTo>
                  <a:pt x="9960" y="197058"/>
                </a:lnTo>
                <a:lnTo>
                  <a:pt x="9960" y="12195"/>
                </a:lnTo>
                <a:lnTo>
                  <a:pt x="12199" y="9969"/>
                </a:lnTo>
                <a:lnTo>
                  <a:pt x="289076" y="9969"/>
                </a:lnTo>
                <a:lnTo>
                  <a:pt x="289076" y="6701"/>
                </a:lnTo>
                <a:lnTo>
                  <a:pt x="282371" y="0"/>
                </a:lnTo>
                <a:close/>
              </a:path>
              <a:path w="309244" h="209550">
                <a:moveTo>
                  <a:pt x="114099" y="169400"/>
                </a:moveTo>
                <a:lnTo>
                  <a:pt x="102939" y="169400"/>
                </a:lnTo>
                <a:lnTo>
                  <a:pt x="109644" y="176102"/>
                </a:lnTo>
                <a:lnTo>
                  <a:pt x="109644" y="202552"/>
                </a:lnTo>
                <a:lnTo>
                  <a:pt x="116361" y="209266"/>
                </a:lnTo>
                <a:lnTo>
                  <a:pt x="282371" y="209266"/>
                </a:lnTo>
                <a:lnTo>
                  <a:pt x="289076" y="202552"/>
                </a:lnTo>
                <a:lnTo>
                  <a:pt x="289076" y="199297"/>
                </a:lnTo>
                <a:lnTo>
                  <a:pt x="121856" y="199297"/>
                </a:lnTo>
                <a:lnTo>
                  <a:pt x="119617" y="197058"/>
                </a:lnTo>
                <a:lnTo>
                  <a:pt x="119617" y="184354"/>
                </a:lnTo>
                <a:lnTo>
                  <a:pt x="117655" y="174667"/>
                </a:lnTo>
                <a:lnTo>
                  <a:pt x="114099" y="169400"/>
                </a:lnTo>
                <a:close/>
              </a:path>
              <a:path w="309244" h="209550">
                <a:moveTo>
                  <a:pt x="94696" y="159442"/>
                </a:moveTo>
                <a:lnTo>
                  <a:pt x="85006" y="161403"/>
                </a:lnTo>
                <a:lnTo>
                  <a:pt x="77084" y="166748"/>
                </a:lnTo>
                <a:lnTo>
                  <a:pt x="71738" y="174667"/>
                </a:lnTo>
                <a:lnTo>
                  <a:pt x="69776" y="184354"/>
                </a:lnTo>
                <a:lnTo>
                  <a:pt x="69776" y="197058"/>
                </a:lnTo>
                <a:lnTo>
                  <a:pt x="67537" y="199297"/>
                </a:lnTo>
                <a:lnTo>
                  <a:pt x="79749" y="199297"/>
                </a:lnTo>
                <a:lnTo>
                  <a:pt x="79749" y="176102"/>
                </a:lnTo>
                <a:lnTo>
                  <a:pt x="86453" y="169400"/>
                </a:lnTo>
                <a:lnTo>
                  <a:pt x="114099" y="169400"/>
                </a:lnTo>
                <a:lnTo>
                  <a:pt x="112308" y="166748"/>
                </a:lnTo>
                <a:lnTo>
                  <a:pt x="104386" y="161403"/>
                </a:lnTo>
                <a:lnTo>
                  <a:pt x="94696" y="159442"/>
                </a:lnTo>
                <a:close/>
              </a:path>
              <a:path w="309244" h="209550">
                <a:moveTo>
                  <a:pt x="289076" y="9969"/>
                </a:moveTo>
                <a:lnTo>
                  <a:pt x="276876" y="9969"/>
                </a:lnTo>
                <a:lnTo>
                  <a:pt x="279115" y="12195"/>
                </a:lnTo>
                <a:lnTo>
                  <a:pt x="279115" y="49811"/>
                </a:lnTo>
                <a:lnTo>
                  <a:pt x="296810" y="49811"/>
                </a:lnTo>
                <a:lnTo>
                  <a:pt x="299049" y="52049"/>
                </a:lnTo>
                <a:lnTo>
                  <a:pt x="299049" y="157204"/>
                </a:lnTo>
                <a:lnTo>
                  <a:pt x="296810" y="159442"/>
                </a:lnTo>
                <a:lnTo>
                  <a:pt x="279115" y="159442"/>
                </a:lnTo>
                <a:lnTo>
                  <a:pt x="279115" y="197058"/>
                </a:lnTo>
                <a:lnTo>
                  <a:pt x="276876" y="199297"/>
                </a:lnTo>
                <a:lnTo>
                  <a:pt x="289076" y="199297"/>
                </a:lnTo>
                <a:lnTo>
                  <a:pt x="289076" y="169400"/>
                </a:lnTo>
                <a:lnTo>
                  <a:pt x="302305" y="169400"/>
                </a:lnTo>
                <a:lnTo>
                  <a:pt x="309022" y="162685"/>
                </a:lnTo>
                <a:lnTo>
                  <a:pt x="309022" y="46568"/>
                </a:lnTo>
                <a:lnTo>
                  <a:pt x="302305" y="39853"/>
                </a:lnTo>
                <a:lnTo>
                  <a:pt x="289076" y="39853"/>
                </a:lnTo>
                <a:lnTo>
                  <a:pt x="289076" y="9969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8" name="object 118"/>
          <p:cNvSpPr/>
          <p:nvPr/>
        </p:nvSpPr>
        <p:spPr>
          <a:xfrm>
            <a:off x="2009340" y="1541157"/>
            <a:ext cx="39906" cy="30405"/>
          </a:xfrm>
          <a:custGeom>
            <a:avLst/>
            <a:gdLst/>
            <a:ahLst/>
            <a:cxnLst/>
            <a:rect l="l" t="t" r="r" b="b"/>
            <a:pathLst>
              <a:path w="40005" h="30480">
                <a:moveTo>
                  <a:pt x="39867" y="0"/>
                </a:moveTo>
                <a:lnTo>
                  <a:pt x="0" y="0"/>
                </a:lnTo>
                <a:lnTo>
                  <a:pt x="0" y="29897"/>
                </a:lnTo>
                <a:lnTo>
                  <a:pt x="39867" y="29897"/>
                </a:lnTo>
                <a:lnTo>
                  <a:pt x="39867" y="19940"/>
                </a:lnTo>
                <a:lnTo>
                  <a:pt x="9960" y="19940"/>
                </a:lnTo>
                <a:lnTo>
                  <a:pt x="9960" y="9970"/>
                </a:lnTo>
                <a:lnTo>
                  <a:pt x="39867" y="9970"/>
                </a:lnTo>
                <a:lnTo>
                  <a:pt x="39867" y="0"/>
                </a:lnTo>
                <a:close/>
              </a:path>
              <a:path w="40005" h="30480">
                <a:moveTo>
                  <a:pt x="39867" y="9970"/>
                </a:moveTo>
                <a:lnTo>
                  <a:pt x="29894" y="9970"/>
                </a:lnTo>
                <a:lnTo>
                  <a:pt x="29894" y="19940"/>
                </a:lnTo>
                <a:lnTo>
                  <a:pt x="39867" y="19940"/>
                </a:lnTo>
                <a:lnTo>
                  <a:pt x="39867" y="9970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19" name="object 119"/>
          <p:cNvSpPr/>
          <p:nvPr/>
        </p:nvSpPr>
        <p:spPr>
          <a:xfrm>
            <a:off x="2118713" y="1541157"/>
            <a:ext cx="39906" cy="30405"/>
          </a:xfrm>
          <a:custGeom>
            <a:avLst/>
            <a:gdLst/>
            <a:ahLst/>
            <a:cxnLst/>
            <a:rect l="l" t="t" r="r" b="b"/>
            <a:pathLst>
              <a:path w="40005" h="30480">
                <a:moveTo>
                  <a:pt x="39867" y="0"/>
                </a:moveTo>
                <a:lnTo>
                  <a:pt x="0" y="0"/>
                </a:lnTo>
                <a:lnTo>
                  <a:pt x="0" y="29897"/>
                </a:lnTo>
                <a:lnTo>
                  <a:pt x="39867" y="29897"/>
                </a:lnTo>
                <a:lnTo>
                  <a:pt x="39867" y="19940"/>
                </a:lnTo>
                <a:lnTo>
                  <a:pt x="9973" y="19940"/>
                </a:lnTo>
                <a:lnTo>
                  <a:pt x="9973" y="9970"/>
                </a:lnTo>
                <a:lnTo>
                  <a:pt x="39867" y="9970"/>
                </a:lnTo>
                <a:lnTo>
                  <a:pt x="39867" y="0"/>
                </a:lnTo>
                <a:close/>
              </a:path>
              <a:path w="40005" h="30480">
                <a:moveTo>
                  <a:pt x="39867" y="9970"/>
                </a:moveTo>
                <a:lnTo>
                  <a:pt x="29907" y="9970"/>
                </a:lnTo>
                <a:lnTo>
                  <a:pt x="29907" y="19940"/>
                </a:lnTo>
                <a:lnTo>
                  <a:pt x="39867" y="19940"/>
                </a:lnTo>
                <a:lnTo>
                  <a:pt x="39867" y="9970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0" name="object 120"/>
          <p:cNvSpPr/>
          <p:nvPr/>
        </p:nvSpPr>
        <p:spPr>
          <a:xfrm>
            <a:off x="2168431" y="1541157"/>
            <a:ext cx="39906" cy="30405"/>
          </a:xfrm>
          <a:custGeom>
            <a:avLst/>
            <a:gdLst/>
            <a:ahLst/>
            <a:cxnLst/>
            <a:rect l="l" t="t" r="r" b="b"/>
            <a:pathLst>
              <a:path w="40005" h="30480">
                <a:moveTo>
                  <a:pt x="39867" y="0"/>
                </a:moveTo>
                <a:lnTo>
                  <a:pt x="0" y="0"/>
                </a:lnTo>
                <a:lnTo>
                  <a:pt x="0" y="29897"/>
                </a:lnTo>
                <a:lnTo>
                  <a:pt x="39867" y="29897"/>
                </a:lnTo>
                <a:lnTo>
                  <a:pt x="39867" y="19940"/>
                </a:lnTo>
                <a:lnTo>
                  <a:pt x="9973" y="19940"/>
                </a:lnTo>
                <a:lnTo>
                  <a:pt x="9973" y="9970"/>
                </a:lnTo>
                <a:lnTo>
                  <a:pt x="39867" y="9970"/>
                </a:lnTo>
                <a:lnTo>
                  <a:pt x="39867" y="0"/>
                </a:lnTo>
                <a:close/>
              </a:path>
              <a:path w="40005" h="30480">
                <a:moveTo>
                  <a:pt x="39867" y="9970"/>
                </a:moveTo>
                <a:lnTo>
                  <a:pt x="29907" y="9970"/>
                </a:lnTo>
                <a:lnTo>
                  <a:pt x="29907" y="19940"/>
                </a:lnTo>
                <a:lnTo>
                  <a:pt x="39867" y="19940"/>
                </a:lnTo>
                <a:lnTo>
                  <a:pt x="39867" y="9970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1" name="object 121"/>
          <p:cNvSpPr/>
          <p:nvPr/>
        </p:nvSpPr>
        <p:spPr>
          <a:xfrm>
            <a:off x="2218150" y="1541157"/>
            <a:ext cx="39906" cy="30405"/>
          </a:xfrm>
          <a:custGeom>
            <a:avLst/>
            <a:gdLst/>
            <a:ahLst/>
            <a:cxnLst/>
            <a:rect l="l" t="t" r="r" b="b"/>
            <a:pathLst>
              <a:path w="40005" h="30480">
                <a:moveTo>
                  <a:pt x="39867" y="0"/>
                </a:moveTo>
                <a:lnTo>
                  <a:pt x="0" y="0"/>
                </a:lnTo>
                <a:lnTo>
                  <a:pt x="0" y="29897"/>
                </a:lnTo>
                <a:lnTo>
                  <a:pt x="39867" y="29897"/>
                </a:lnTo>
                <a:lnTo>
                  <a:pt x="39867" y="19940"/>
                </a:lnTo>
                <a:lnTo>
                  <a:pt x="9973" y="19940"/>
                </a:lnTo>
                <a:lnTo>
                  <a:pt x="9973" y="9970"/>
                </a:lnTo>
                <a:lnTo>
                  <a:pt x="39867" y="9970"/>
                </a:lnTo>
                <a:lnTo>
                  <a:pt x="39867" y="0"/>
                </a:lnTo>
                <a:close/>
              </a:path>
              <a:path w="40005" h="30480">
                <a:moveTo>
                  <a:pt x="39867" y="9970"/>
                </a:moveTo>
                <a:lnTo>
                  <a:pt x="29907" y="9970"/>
                </a:lnTo>
                <a:lnTo>
                  <a:pt x="29907" y="19940"/>
                </a:lnTo>
                <a:lnTo>
                  <a:pt x="39867" y="19940"/>
                </a:lnTo>
                <a:lnTo>
                  <a:pt x="39867" y="9970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2" name="object 122"/>
          <p:cNvSpPr/>
          <p:nvPr/>
        </p:nvSpPr>
        <p:spPr>
          <a:xfrm>
            <a:off x="2088879" y="1411931"/>
            <a:ext cx="129854" cy="109584"/>
          </a:xfrm>
          <a:custGeom>
            <a:avLst/>
            <a:gdLst/>
            <a:ahLst/>
            <a:cxnLst/>
            <a:rect l="l" t="t" r="r" b="b"/>
            <a:pathLst>
              <a:path w="130175" h="109855">
                <a:moveTo>
                  <a:pt x="39880" y="89691"/>
                </a:moveTo>
                <a:lnTo>
                  <a:pt x="29907" y="89691"/>
                </a:lnTo>
                <a:lnTo>
                  <a:pt x="29907" y="109618"/>
                </a:lnTo>
                <a:lnTo>
                  <a:pt x="39880" y="109618"/>
                </a:lnTo>
                <a:lnTo>
                  <a:pt x="39880" y="89691"/>
                </a:lnTo>
                <a:close/>
              </a:path>
              <a:path w="130175" h="109855">
                <a:moveTo>
                  <a:pt x="59814" y="89691"/>
                </a:moveTo>
                <a:lnTo>
                  <a:pt x="49853" y="89691"/>
                </a:lnTo>
                <a:lnTo>
                  <a:pt x="49853" y="109618"/>
                </a:lnTo>
                <a:lnTo>
                  <a:pt x="59814" y="109618"/>
                </a:lnTo>
                <a:lnTo>
                  <a:pt x="59814" y="89691"/>
                </a:lnTo>
                <a:close/>
              </a:path>
              <a:path w="130175" h="109855">
                <a:moveTo>
                  <a:pt x="79748" y="89691"/>
                </a:moveTo>
                <a:lnTo>
                  <a:pt x="69787" y="89691"/>
                </a:lnTo>
                <a:lnTo>
                  <a:pt x="69787" y="109618"/>
                </a:lnTo>
                <a:lnTo>
                  <a:pt x="79748" y="109618"/>
                </a:lnTo>
                <a:lnTo>
                  <a:pt x="79748" y="89691"/>
                </a:lnTo>
                <a:close/>
              </a:path>
              <a:path w="130175" h="109855">
                <a:moveTo>
                  <a:pt x="99694" y="89691"/>
                </a:moveTo>
                <a:lnTo>
                  <a:pt x="89721" y="89691"/>
                </a:lnTo>
                <a:lnTo>
                  <a:pt x="89721" y="109618"/>
                </a:lnTo>
                <a:lnTo>
                  <a:pt x="99694" y="109618"/>
                </a:lnTo>
                <a:lnTo>
                  <a:pt x="99694" y="89691"/>
                </a:lnTo>
                <a:close/>
              </a:path>
              <a:path w="130175" h="109855">
                <a:moveTo>
                  <a:pt x="109655" y="79734"/>
                </a:moveTo>
                <a:lnTo>
                  <a:pt x="19946" y="79734"/>
                </a:lnTo>
                <a:lnTo>
                  <a:pt x="19946" y="89691"/>
                </a:lnTo>
                <a:lnTo>
                  <a:pt x="109655" y="89691"/>
                </a:lnTo>
                <a:lnTo>
                  <a:pt x="109655" y="79734"/>
                </a:lnTo>
                <a:close/>
              </a:path>
              <a:path w="130175" h="109855">
                <a:moveTo>
                  <a:pt x="29907" y="29909"/>
                </a:moveTo>
                <a:lnTo>
                  <a:pt x="0" y="29909"/>
                </a:lnTo>
                <a:lnTo>
                  <a:pt x="0" y="39866"/>
                </a:lnTo>
                <a:lnTo>
                  <a:pt x="19946" y="39866"/>
                </a:lnTo>
                <a:lnTo>
                  <a:pt x="19946" y="49837"/>
                </a:lnTo>
                <a:lnTo>
                  <a:pt x="0" y="49837"/>
                </a:lnTo>
                <a:lnTo>
                  <a:pt x="0" y="59794"/>
                </a:lnTo>
                <a:lnTo>
                  <a:pt x="19946" y="59794"/>
                </a:lnTo>
                <a:lnTo>
                  <a:pt x="19946" y="69763"/>
                </a:lnTo>
                <a:lnTo>
                  <a:pt x="0" y="69763"/>
                </a:lnTo>
                <a:lnTo>
                  <a:pt x="0" y="79734"/>
                </a:lnTo>
                <a:lnTo>
                  <a:pt x="29907" y="79734"/>
                </a:lnTo>
                <a:lnTo>
                  <a:pt x="29907" y="29909"/>
                </a:lnTo>
                <a:close/>
              </a:path>
              <a:path w="130175" h="109855">
                <a:moveTo>
                  <a:pt x="129589" y="29909"/>
                </a:moveTo>
                <a:lnTo>
                  <a:pt x="99682" y="29909"/>
                </a:lnTo>
                <a:lnTo>
                  <a:pt x="99682" y="79734"/>
                </a:lnTo>
                <a:lnTo>
                  <a:pt x="129589" y="79734"/>
                </a:lnTo>
                <a:lnTo>
                  <a:pt x="129589" y="69763"/>
                </a:lnTo>
                <a:lnTo>
                  <a:pt x="109655" y="69763"/>
                </a:lnTo>
                <a:lnTo>
                  <a:pt x="109655" y="59794"/>
                </a:lnTo>
                <a:lnTo>
                  <a:pt x="129589" y="59794"/>
                </a:lnTo>
                <a:lnTo>
                  <a:pt x="129589" y="49837"/>
                </a:lnTo>
                <a:lnTo>
                  <a:pt x="109655" y="49837"/>
                </a:lnTo>
                <a:lnTo>
                  <a:pt x="109655" y="39866"/>
                </a:lnTo>
                <a:lnTo>
                  <a:pt x="129589" y="39866"/>
                </a:lnTo>
                <a:lnTo>
                  <a:pt x="129589" y="29909"/>
                </a:lnTo>
                <a:close/>
              </a:path>
              <a:path w="130175" h="109855">
                <a:moveTo>
                  <a:pt x="109655" y="19940"/>
                </a:moveTo>
                <a:lnTo>
                  <a:pt x="19946" y="19940"/>
                </a:lnTo>
                <a:lnTo>
                  <a:pt x="19946" y="29909"/>
                </a:lnTo>
                <a:lnTo>
                  <a:pt x="109655" y="29909"/>
                </a:lnTo>
                <a:lnTo>
                  <a:pt x="109655" y="19940"/>
                </a:lnTo>
                <a:close/>
              </a:path>
              <a:path w="130175" h="109855">
                <a:moveTo>
                  <a:pt x="39880" y="0"/>
                </a:moveTo>
                <a:lnTo>
                  <a:pt x="29907" y="0"/>
                </a:lnTo>
                <a:lnTo>
                  <a:pt x="29907" y="19940"/>
                </a:lnTo>
                <a:lnTo>
                  <a:pt x="39880" y="19940"/>
                </a:lnTo>
                <a:lnTo>
                  <a:pt x="39880" y="0"/>
                </a:lnTo>
                <a:close/>
              </a:path>
              <a:path w="130175" h="109855">
                <a:moveTo>
                  <a:pt x="59814" y="0"/>
                </a:moveTo>
                <a:lnTo>
                  <a:pt x="49853" y="0"/>
                </a:lnTo>
                <a:lnTo>
                  <a:pt x="49853" y="19940"/>
                </a:lnTo>
                <a:lnTo>
                  <a:pt x="59814" y="19940"/>
                </a:lnTo>
                <a:lnTo>
                  <a:pt x="59814" y="0"/>
                </a:lnTo>
                <a:close/>
              </a:path>
              <a:path w="130175" h="109855">
                <a:moveTo>
                  <a:pt x="79748" y="0"/>
                </a:moveTo>
                <a:lnTo>
                  <a:pt x="69787" y="0"/>
                </a:lnTo>
                <a:lnTo>
                  <a:pt x="69787" y="19940"/>
                </a:lnTo>
                <a:lnTo>
                  <a:pt x="79748" y="19940"/>
                </a:lnTo>
                <a:lnTo>
                  <a:pt x="79748" y="0"/>
                </a:lnTo>
                <a:close/>
              </a:path>
              <a:path w="130175" h="109855">
                <a:moveTo>
                  <a:pt x="99694" y="0"/>
                </a:moveTo>
                <a:lnTo>
                  <a:pt x="89721" y="0"/>
                </a:lnTo>
                <a:lnTo>
                  <a:pt x="89721" y="19940"/>
                </a:lnTo>
                <a:lnTo>
                  <a:pt x="99694" y="19940"/>
                </a:lnTo>
                <a:lnTo>
                  <a:pt x="99694" y="0"/>
                </a:lnTo>
                <a:close/>
              </a:path>
            </a:pathLst>
          </a:custGeom>
          <a:solidFill>
            <a:srgbClr val="27969C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3" name="object 123"/>
          <p:cNvSpPr/>
          <p:nvPr/>
        </p:nvSpPr>
        <p:spPr>
          <a:xfrm>
            <a:off x="2128661" y="1451700"/>
            <a:ext cx="10135" cy="10135"/>
          </a:xfrm>
          <a:custGeom>
            <a:avLst/>
            <a:gdLst/>
            <a:ahLst/>
            <a:cxnLst/>
            <a:rect l="l" t="t" r="r" b="b"/>
            <a:pathLst>
              <a:path w="10160" h="10159">
                <a:moveTo>
                  <a:pt x="0" y="0"/>
                </a:moveTo>
                <a:lnTo>
                  <a:pt x="9973" y="0"/>
                </a:lnTo>
                <a:lnTo>
                  <a:pt x="9973" y="9969"/>
                </a:lnTo>
                <a:lnTo>
                  <a:pt x="0" y="9969"/>
                </a:lnTo>
                <a:lnTo>
                  <a:pt x="0" y="0"/>
                </a:lnTo>
                <a:close/>
              </a:path>
            </a:pathLst>
          </a:custGeom>
          <a:solidFill>
            <a:srgbClr val="27969C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4" name="object 124"/>
          <p:cNvSpPr/>
          <p:nvPr/>
        </p:nvSpPr>
        <p:spPr>
          <a:xfrm>
            <a:off x="2148546" y="1451700"/>
            <a:ext cx="30405" cy="10135"/>
          </a:xfrm>
          <a:custGeom>
            <a:avLst/>
            <a:gdLst/>
            <a:ahLst/>
            <a:cxnLst/>
            <a:rect l="l" t="t" r="r" b="b"/>
            <a:pathLst>
              <a:path w="30480" h="10159">
                <a:moveTo>
                  <a:pt x="0" y="0"/>
                </a:moveTo>
                <a:lnTo>
                  <a:pt x="29907" y="0"/>
                </a:lnTo>
                <a:lnTo>
                  <a:pt x="29907" y="9969"/>
                </a:lnTo>
                <a:lnTo>
                  <a:pt x="0" y="9969"/>
                </a:lnTo>
                <a:lnTo>
                  <a:pt x="0" y="0"/>
                </a:lnTo>
                <a:close/>
              </a:path>
            </a:pathLst>
          </a:custGeom>
          <a:solidFill>
            <a:srgbClr val="27969C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5" name="object 125"/>
          <p:cNvSpPr/>
          <p:nvPr/>
        </p:nvSpPr>
        <p:spPr>
          <a:xfrm>
            <a:off x="2128662" y="1471577"/>
            <a:ext cx="50041" cy="10135"/>
          </a:xfrm>
          <a:custGeom>
            <a:avLst/>
            <a:gdLst/>
            <a:ahLst/>
            <a:cxnLst/>
            <a:rect l="l" t="t" r="r" b="b"/>
            <a:pathLst>
              <a:path w="50164" h="10159">
                <a:moveTo>
                  <a:pt x="0" y="0"/>
                </a:moveTo>
                <a:lnTo>
                  <a:pt x="49841" y="0"/>
                </a:lnTo>
                <a:lnTo>
                  <a:pt x="49841" y="9956"/>
                </a:lnTo>
                <a:lnTo>
                  <a:pt x="0" y="9956"/>
                </a:lnTo>
                <a:lnTo>
                  <a:pt x="0" y="0"/>
                </a:lnTo>
                <a:close/>
              </a:path>
            </a:pathLst>
          </a:custGeom>
          <a:solidFill>
            <a:srgbClr val="27969C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6" name="object 126"/>
          <p:cNvSpPr/>
          <p:nvPr/>
        </p:nvSpPr>
        <p:spPr>
          <a:xfrm>
            <a:off x="2009333" y="1402002"/>
            <a:ext cx="30405" cy="129220"/>
          </a:xfrm>
          <a:custGeom>
            <a:avLst/>
            <a:gdLst/>
            <a:ahLst/>
            <a:cxnLst/>
            <a:rect l="l" t="t" r="r" b="b"/>
            <a:pathLst>
              <a:path w="30480" h="129540">
                <a:moveTo>
                  <a:pt x="25429" y="0"/>
                </a:moveTo>
                <a:lnTo>
                  <a:pt x="4464" y="0"/>
                </a:lnTo>
                <a:lnTo>
                  <a:pt x="0" y="4462"/>
                </a:lnTo>
                <a:lnTo>
                  <a:pt x="0" y="125081"/>
                </a:lnTo>
                <a:lnTo>
                  <a:pt x="4464" y="129532"/>
                </a:lnTo>
                <a:lnTo>
                  <a:pt x="25429" y="129532"/>
                </a:lnTo>
                <a:lnTo>
                  <a:pt x="29907" y="125081"/>
                </a:lnTo>
                <a:lnTo>
                  <a:pt x="29907" y="119575"/>
                </a:lnTo>
                <a:lnTo>
                  <a:pt x="9973" y="119575"/>
                </a:lnTo>
                <a:lnTo>
                  <a:pt x="9973" y="9956"/>
                </a:lnTo>
                <a:lnTo>
                  <a:pt x="29907" y="9956"/>
                </a:lnTo>
                <a:lnTo>
                  <a:pt x="29907" y="4462"/>
                </a:lnTo>
                <a:lnTo>
                  <a:pt x="25429" y="0"/>
                </a:lnTo>
                <a:close/>
              </a:path>
              <a:path w="30480" h="129540">
                <a:moveTo>
                  <a:pt x="29907" y="9956"/>
                </a:moveTo>
                <a:lnTo>
                  <a:pt x="19933" y="9956"/>
                </a:lnTo>
                <a:lnTo>
                  <a:pt x="19946" y="119575"/>
                </a:lnTo>
                <a:lnTo>
                  <a:pt x="29907" y="119575"/>
                </a:lnTo>
                <a:lnTo>
                  <a:pt x="29907" y="9956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7" name="object 127"/>
          <p:cNvSpPr/>
          <p:nvPr/>
        </p:nvSpPr>
        <p:spPr>
          <a:xfrm>
            <a:off x="2049106" y="1402003"/>
            <a:ext cx="30405" cy="129220"/>
          </a:xfrm>
          <a:custGeom>
            <a:avLst/>
            <a:gdLst/>
            <a:ahLst/>
            <a:cxnLst/>
            <a:rect l="l" t="t" r="r" b="b"/>
            <a:pathLst>
              <a:path w="30480" h="129540">
                <a:moveTo>
                  <a:pt x="25441" y="0"/>
                </a:moveTo>
                <a:lnTo>
                  <a:pt x="4478" y="0"/>
                </a:lnTo>
                <a:lnTo>
                  <a:pt x="0" y="4462"/>
                </a:lnTo>
                <a:lnTo>
                  <a:pt x="0" y="125081"/>
                </a:lnTo>
                <a:lnTo>
                  <a:pt x="4478" y="129532"/>
                </a:lnTo>
                <a:lnTo>
                  <a:pt x="25441" y="129532"/>
                </a:lnTo>
                <a:lnTo>
                  <a:pt x="29907" y="125081"/>
                </a:lnTo>
                <a:lnTo>
                  <a:pt x="29907" y="119575"/>
                </a:lnTo>
                <a:lnTo>
                  <a:pt x="9973" y="119575"/>
                </a:lnTo>
                <a:lnTo>
                  <a:pt x="9973" y="9956"/>
                </a:lnTo>
                <a:lnTo>
                  <a:pt x="29907" y="9956"/>
                </a:lnTo>
                <a:lnTo>
                  <a:pt x="29907" y="4462"/>
                </a:lnTo>
                <a:lnTo>
                  <a:pt x="25441" y="0"/>
                </a:lnTo>
                <a:close/>
              </a:path>
              <a:path w="30480" h="129540">
                <a:moveTo>
                  <a:pt x="29907" y="9956"/>
                </a:moveTo>
                <a:lnTo>
                  <a:pt x="19946" y="9956"/>
                </a:lnTo>
                <a:lnTo>
                  <a:pt x="19946" y="119575"/>
                </a:lnTo>
                <a:lnTo>
                  <a:pt x="29907" y="119575"/>
                </a:lnTo>
                <a:lnTo>
                  <a:pt x="29907" y="9956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8" name="object 128"/>
          <p:cNvSpPr/>
          <p:nvPr/>
        </p:nvSpPr>
        <p:spPr>
          <a:xfrm>
            <a:off x="2238047" y="1441768"/>
            <a:ext cx="30405" cy="30405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23191" y="0"/>
                </a:moveTo>
                <a:lnTo>
                  <a:pt x="6704" y="0"/>
                </a:lnTo>
                <a:lnTo>
                  <a:pt x="0" y="6701"/>
                </a:lnTo>
                <a:lnTo>
                  <a:pt x="0" y="23182"/>
                </a:lnTo>
                <a:lnTo>
                  <a:pt x="6704" y="29884"/>
                </a:lnTo>
                <a:lnTo>
                  <a:pt x="23191" y="29884"/>
                </a:lnTo>
                <a:lnTo>
                  <a:pt x="29894" y="23182"/>
                </a:lnTo>
                <a:lnTo>
                  <a:pt x="29894" y="19927"/>
                </a:lnTo>
                <a:lnTo>
                  <a:pt x="12199" y="19927"/>
                </a:lnTo>
                <a:lnTo>
                  <a:pt x="9960" y="17675"/>
                </a:lnTo>
                <a:lnTo>
                  <a:pt x="9960" y="12195"/>
                </a:lnTo>
                <a:lnTo>
                  <a:pt x="12199" y="9956"/>
                </a:lnTo>
                <a:lnTo>
                  <a:pt x="29894" y="9956"/>
                </a:lnTo>
                <a:lnTo>
                  <a:pt x="29894" y="6701"/>
                </a:lnTo>
                <a:lnTo>
                  <a:pt x="23191" y="0"/>
                </a:lnTo>
                <a:close/>
              </a:path>
              <a:path w="30480" h="30480">
                <a:moveTo>
                  <a:pt x="29894" y="9956"/>
                </a:moveTo>
                <a:lnTo>
                  <a:pt x="17696" y="9956"/>
                </a:lnTo>
                <a:lnTo>
                  <a:pt x="19933" y="12195"/>
                </a:lnTo>
                <a:lnTo>
                  <a:pt x="19933" y="17675"/>
                </a:lnTo>
                <a:lnTo>
                  <a:pt x="17696" y="19927"/>
                </a:lnTo>
                <a:lnTo>
                  <a:pt x="29894" y="19927"/>
                </a:lnTo>
                <a:lnTo>
                  <a:pt x="29894" y="9956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29" name="object 129"/>
          <p:cNvSpPr/>
          <p:nvPr/>
        </p:nvSpPr>
        <p:spPr>
          <a:xfrm>
            <a:off x="2238047" y="1491470"/>
            <a:ext cx="30405" cy="30405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23191" y="0"/>
                </a:moveTo>
                <a:lnTo>
                  <a:pt x="6704" y="0"/>
                </a:lnTo>
                <a:lnTo>
                  <a:pt x="0" y="6701"/>
                </a:lnTo>
                <a:lnTo>
                  <a:pt x="0" y="23182"/>
                </a:lnTo>
                <a:lnTo>
                  <a:pt x="6704" y="29884"/>
                </a:lnTo>
                <a:lnTo>
                  <a:pt x="23191" y="29884"/>
                </a:lnTo>
                <a:lnTo>
                  <a:pt x="29894" y="23182"/>
                </a:lnTo>
                <a:lnTo>
                  <a:pt x="29894" y="19926"/>
                </a:lnTo>
                <a:lnTo>
                  <a:pt x="12199" y="19926"/>
                </a:lnTo>
                <a:lnTo>
                  <a:pt x="9960" y="17675"/>
                </a:lnTo>
                <a:lnTo>
                  <a:pt x="9960" y="12194"/>
                </a:lnTo>
                <a:lnTo>
                  <a:pt x="12199" y="9956"/>
                </a:lnTo>
                <a:lnTo>
                  <a:pt x="29894" y="9956"/>
                </a:lnTo>
                <a:lnTo>
                  <a:pt x="29894" y="6701"/>
                </a:lnTo>
                <a:lnTo>
                  <a:pt x="23191" y="0"/>
                </a:lnTo>
                <a:close/>
              </a:path>
              <a:path w="30480" h="30480">
                <a:moveTo>
                  <a:pt x="29894" y="9956"/>
                </a:moveTo>
                <a:lnTo>
                  <a:pt x="17696" y="9956"/>
                </a:lnTo>
                <a:lnTo>
                  <a:pt x="19933" y="12194"/>
                </a:lnTo>
                <a:lnTo>
                  <a:pt x="19933" y="17675"/>
                </a:lnTo>
                <a:lnTo>
                  <a:pt x="17696" y="19926"/>
                </a:lnTo>
                <a:lnTo>
                  <a:pt x="29894" y="19926"/>
                </a:lnTo>
                <a:lnTo>
                  <a:pt x="29894" y="9956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30" name="object 130"/>
          <p:cNvSpPr/>
          <p:nvPr/>
        </p:nvSpPr>
        <p:spPr>
          <a:xfrm>
            <a:off x="2228097" y="1401998"/>
            <a:ext cx="10135" cy="10135"/>
          </a:xfrm>
          <a:custGeom>
            <a:avLst/>
            <a:gdLst/>
            <a:ahLst/>
            <a:cxnLst/>
            <a:rect l="l" t="t" r="r" b="b"/>
            <a:pathLst>
              <a:path w="10160" h="10159">
                <a:moveTo>
                  <a:pt x="0" y="0"/>
                </a:moveTo>
                <a:lnTo>
                  <a:pt x="9973" y="0"/>
                </a:lnTo>
                <a:lnTo>
                  <a:pt x="9973" y="9956"/>
                </a:lnTo>
                <a:lnTo>
                  <a:pt x="0" y="9956"/>
                </a:lnTo>
                <a:lnTo>
                  <a:pt x="0" y="0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31" name="object 131"/>
          <p:cNvSpPr/>
          <p:nvPr/>
        </p:nvSpPr>
        <p:spPr>
          <a:xfrm>
            <a:off x="2208213" y="1401998"/>
            <a:ext cx="10135" cy="10135"/>
          </a:xfrm>
          <a:custGeom>
            <a:avLst/>
            <a:gdLst/>
            <a:ahLst/>
            <a:cxnLst/>
            <a:rect l="l" t="t" r="r" b="b"/>
            <a:pathLst>
              <a:path w="10160" h="10159">
                <a:moveTo>
                  <a:pt x="0" y="0"/>
                </a:moveTo>
                <a:lnTo>
                  <a:pt x="9973" y="0"/>
                </a:lnTo>
                <a:lnTo>
                  <a:pt x="9973" y="9956"/>
                </a:lnTo>
                <a:lnTo>
                  <a:pt x="0" y="9956"/>
                </a:lnTo>
                <a:lnTo>
                  <a:pt x="0" y="0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32" name="object 132"/>
          <p:cNvSpPr/>
          <p:nvPr/>
        </p:nvSpPr>
        <p:spPr>
          <a:xfrm>
            <a:off x="2247982" y="1401998"/>
            <a:ext cx="10135" cy="10135"/>
          </a:xfrm>
          <a:custGeom>
            <a:avLst/>
            <a:gdLst/>
            <a:ahLst/>
            <a:cxnLst/>
            <a:rect l="l" t="t" r="r" b="b"/>
            <a:pathLst>
              <a:path w="10160" h="10159">
                <a:moveTo>
                  <a:pt x="0" y="0"/>
                </a:moveTo>
                <a:lnTo>
                  <a:pt x="9960" y="0"/>
                </a:lnTo>
                <a:lnTo>
                  <a:pt x="9960" y="9956"/>
                </a:lnTo>
                <a:lnTo>
                  <a:pt x="0" y="9956"/>
                </a:lnTo>
                <a:lnTo>
                  <a:pt x="0" y="0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33" name="object 133"/>
          <p:cNvSpPr/>
          <p:nvPr/>
        </p:nvSpPr>
        <p:spPr>
          <a:xfrm>
            <a:off x="1138877" y="3451960"/>
            <a:ext cx="236927" cy="39107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34" name="object 134"/>
          <p:cNvSpPr/>
          <p:nvPr/>
        </p:nvSpPr>
        <p:spPr>
          <a:xfrm>
            <a:off x="1772847" y="2404237"/>
            <a:ext cx="680913" cy="63052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35" name="object 135"/>
          <p:cNvSpPr/>
          <p:nvPr/>
        </p:nvSpPr>
        <p:spPr>
          <a:xfrm>
            <a:off x="1780886" y="2404230"/>
            <a:ext cx="255274" cy="253374"/>
          </a:xfrm>
          <a:custGeom>
            <a:avLst/>
            <a:gdLst/>
            <a:ahLst/>
            <a:cxnLst/>
            <a:rect l="l" t="t" r="r" b="b"/>
            <a:pathLst>
              <a:path w="255905" h="254000">
                <a:moveTo>
                  <a:pt x="127656" y="0"/>
                </a:moveTo>
                <a:lnTo>
                  <a:pt x="77967" y="9963"/>
                </a:lnTo>
                <a:lnTo>
                  <a:pt x="37390" y="37134"/>
                </a:lnTo>
                <a:lnTo>
                  <a:pt x="10032" y="77430"/>
                </a:lnTo>
                <a:lnTo>
                  <a:pt x="0" y="126772"/>
                </a:lnTo>
                <a:lnTo>
                  <a:pt x="10032" y="176122"/>
                </a:lnTo>
                <a:lnTo>
                  <a:pt x="37390" y="216423"/>
                </a:lnTo>
                <a:lnTo>
                  <a:pt x="77967" y="243595"/>
                </a:lnTo>
                <a:lnTo>
                  <a:pt x="127656" y="253559"/>
                </a:lnTo>
                <a:lnTo>
                  <a:pt x="177337" y="243595"/>
                </a:lnTo>
                <a:lnTo>
                  <a:pt x="217911" y="216423"/>
                </a:lnTo>
                <a:lnTo>
                  <a:pt x="245268" y="176122"/>
                </a:lnTo>
                <a:lnTo>
                  <a:pt x="255300" y="126772"/>
                </a:lnTo>
                <a:lnTo>
                  <a:pt x="245268" y="77430"/>
                </a:lnTo>
                <a:lnTo>
                  <a:pt x="217911" y="37134"/>
                </a:lnTo>
                <a:lnTo>
                  <a:pt x="177337" y="9963"/>
                </a:lnTo>
                <a:lnTo>
                  <a:pt x="127656" y="0"/>
                </a:lnTo>
                <a:close/>
              </a:path>
            </a:pathLst>
          </a:custGeom>
          <a:solidFill>
            <a:srgbClr val="335AA8"/>
          </a:solidFill>
        </p:spPr>
        <p:txBody>
          <a:bodyPr wrap="square" lIns="0" tIns="0" rIns="0" bIns="0" rtlCol="0"/>
          <a:lstStyle/>
          <a:p>
            <a:endParaRPr sz="1347"/>
          </a:p>
        </p:txBody>
      </p:sp>
      <p:sp>
        <p:nvSpPr>
          <p:cNvPr id="136" name="object 136"/>
          <p:cNvSpPr/>
          <p:nvPr/>
        </p:nvSpPr>
        <p:spPr>
          <a:xfrm>
            <a:off x="1863711" y="2493416"/>
            <a:ext cx="89022" cy="7456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47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81F4F6-08E0-176F-5476-178B4140AF3B}"/>
              </a:ext>
            </a:extLst>
          </p:cNvPr>
          <p:cNvSpPr txBox="1">
            <a:spLocks/>
          </p:cNvSpPr>
          <p:nvPr/>
        </p:nvSpPr>
        <p:spPr>
          <a:xfrm>
            <a:off x="2066393" y="2093682"/>
            <a:ext cx="4476648" cy="95613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2000" b="1" dirty="0">
              <a:solidFill>
                <a:schemeClr val="bg1"/>
              </a:solidFill>
              <a:latin typeface="open sans" panose="020B0606030504020204"/>
            </a:endParaRPr>
          </a:p>
          <a:p>
            <a:r>
              <a:rPr lang="it-IT" sz="2000" b="1" dirty="0">
                <a:solidFill>
                  <a:schemeClr val="bg1"/>
                </a:solidFill>
                <a:latin typeface="open sans" panose="020B0606030504020204"/>
              </a:rPr>
              <a:t>Apparecchi domestici per il lavaggio: legislazione e sviluppo tecnologico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64345F7-83C4-4784-C712-88F2DA826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185" y="3351914"/>
            <a:ext cx="1670897" cy="167089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908C92A-E925-E19D-47F0-CAE136A68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919" y="3351914"/>
            <a:ext cx="1658236" cy="165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96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704" y="1779662"/>
            <a:ext cx="2664296" cy="2208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asellaDiTesto 1"/>
          <p:cNvSpPr txBox="1"/>
          <p:nvPr/>
        </p:nvSpPr>
        <p:spPr>
          <a:xfrm>
            <a:off x="467544" y="1275606"/>
            <a:ext cx="828092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fontAlgn="auto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endParaRPr lang="it-IT" sz="2400" u="sng" dirty="0">
              <a:solidFill>
                <a:srgbClr val="1F497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endParaRPr lang="it-IT" sz="2400" u="sng" dirty="0">
              <a:solidFill>
                <a:srgbClr val="1F497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it-IT" sz="24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Nuovi obblighi </a:t>
            </a:r>
            <a:r>
              <a:rPr lang="it-IT" sz="2400" u="sng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 1</a:t>
            </a:r>
            <a:r>
              <a:rPr lang="it-IT" sz="2400" u="sng" baseline="300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it-IT" sz="2400" u="sng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agosto 2017</a:t>
            </a:r>
          </a:p>
          <a:p>
            <a:pPr marL="342900" indent="-342900" algn="just" fontAlgn="auto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2400" b="1" u="sng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Principali novità:</a:t>
            </a:r>
          </a:p>
          <a:p>
            <a:pPr marL="540000" indent="-342900" algn="just" fontAlgn="auto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it-IT" sz="24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ritorno alla scala da A a G</a:t>
            </a:r>
          </a:p>
          <a:p>
            <a:pPr marL="540000" indent="-342900" algn="just" fontAlgn="auto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it-IT" sz="24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introduzione di una banca dati europea online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defRPr/>
            </a:pPr>
            <a:endParaRPr lang="it-IT" sz="2400" b="1" dirty="0">
              <a:solidFill>
                <a:srgbClr val="1F497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827584" y="485259"/>
            <a:ext cx="6552728" cy="670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50000"/>
              </a:lnSpc>
            </a:pPr>
            <a:r>
              <a:rPr lang="it-IT" sz="2400" b="1" dirty="0">
                <a:solidFill>
                  <a:srgbClr val="053077"/>
                </a:solidFill>
                <a:latin typeface="Open Sans" charset="0"/>
                <a:cs typeface="Open Sans" charset="0"/>
              </a:rPr>
              <a:t>Nuovo Regolamento (UE) 2017/1369</a:t>
            </a:r>
          </a:p>
          <a:p>
            <a:pPr lvl="0" algn="l">
              <a:lnSpc>
                <a:spcPct val="50000"/>
              </a:lnSpc>
            </a:pPr>
            <a:endParaRPr lang="it-IT" sz="2400" b="1" dirty="0">
              <a:solidFill>
                <a:srgbClr val="053077"/>
              </a:solidFill>
              <a:latin typeface="Open Sans" charset="0"/>
              <a:cs typeface="Open Sans" charset="0"/>
            </a:endParaRPr>
          </a:p>
          <a:p>
            <a:pPr lvl="0" algn="l">
              <a:lnSpc>
                <a:spcPct val="50000"/>
              </a:lnSpc>
            </a:pPr>
            <a:r>
              <a:rPr lang="it-IT" sz="2400" dirty="0">
                <a:solidFill>
                  <a:srgbClr val="053077"/>
                </a:solidFill>
                <a:latin typeface="Open Sans" charset="0"/>
                <a:cs typeface="Open Sans" charset="0"/>
              </a:rPr>
              <a:t>Cambiamenti</a:t>
            </a:r>
            <a:endParaRPr lang="it-IT" sz="2400" b="1" dirty="0">
              <a:solidFill>
                <a:srgbClr val="053077"/>
              </a:solidFill>
              <a:latin typeface="Open Sans" charset="0"/>
              <a:cs typeface="Open Sans" charset="0"/>
            </a:endParaRP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1326127"/>
            <a:ext cx="6552728" cy="9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12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311;p40">
            <a:extLst>
              <a:ext uri="{FF2B5EF4-FFF2-40B4-BE49-F238E27FC236}">
                <a16:creationId xmlns:a16="http://schemas.microsoft.com/office/drawing/2014/main" id="{D3AC858A-B5D8-5C95-9C7C-2F7CFAD71193}"/>
              </a:ext>
            </a:extLst>
          </p:cNvPr>
          <p:cNvSpPr txBox="1">
            <a:spLocks/>
          </p:cNvSpPr>
          <p:nvPr/>
        </p:nvSpPr>
        <p:spPr>
          <a:xfrm>
            <a:off x="393409" y="444380"/>
            <a:ext cx="74636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1800" b="1">
                <a:solidFill>
                  <a:srgbClr val="053077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defRPr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  <a:ea typeface="ヒラギノ角ゴ ProN W3" charset="0"/>
                <a:sym typeface="GillSans" charset="0"/>
              </a:rPr>
              <a:t>Nuova etichetta energetica Lavaggio </a:t>
            </a:r>
          </a:p>
          <a:p>
            <a:pPr>
              <a:defRPr/>
            </a:pPr>
            <a:r>
              <a:rPr lang="it-IT" sz="1600" b="0" dirty="0">
                <a:solidFill>
                  <a:schemeClr val="accent5">
                    <a:lumMod val="75000"/>
                  </a:schemeClr>
                </a:solidFill>
              </a:rPr>
              <a:t>Regolamento delegato (UE) 2019/2014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05475F6-0A6E-252B-4A48-088080EF6F86}"/>
              </a:ext>
            </a:extLst>
          </p:cNvPr>
          <p:cNvSpPr txBox="1"/>
          <p:nvPr/>
        </p:nvSpPr>
        <p:spPr>
          <a:xfrm>
            <a:off x="393409" y="1142402"/>
            <a:ext cx="843901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nuova etichetta energetica per lavatrice e lavasciuga, in vigore dal 1° marzo 2021, ha una scala di efficienza da A (</a:t>
            </a:r>
            <a:r>
              <a:rPr lang="it-IT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piu</a:t>
            </a: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efficiente) a G (meno efficiente). L’etichetta fornisce informazioni sul prodotto: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classe d’efficienza energetica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consumo di energia per 100 cicli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consumo di acqua per un singolo ciclo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durata di un ciclo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Rumore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8502A5D-0D64-C7D9-933C-12DADD34F4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47" t="43340" r="39422" b="18989"/>
          <a:stretch/>
        </p:blipFill>
        <p:spPr>
          <a:xfrm>
            <a:off x="5557880" y="2146461"/>
            <a:ext cx="2999117" cy="27315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2" name="Google Shape;311;p40">
            <a:extLst>
              <a:ext uri="{FF2B5EF4-FFF2-40B4-BE49-F238E27FC236}">
                <a16:creationId xmlns:a16="http://schemas.microsoft.com/office/drawing/2014/main" id="{BDB2CFE5-786A-9CDC-C5CF-025CD0D06EC7}"/>
              </a:ext>
            </a:extLst>
          </p:cNvPr>
          <p:cNvSpPr txBox="1">
            <a:spLocks/>
          </p:cNvSpPr>
          <p:nvPr/>
        </p:nvSpPr>
        <p:spPr>
          <a:xfrm>
            <a:off x="6472016" y="2015656"/>
            <a:ext cx="1764358" cy="26161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just">
              <a:defRPr sz="1800" b="1">
                <a:solidFill>
                  <a:srgbClr val="053077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>
              <a:defRPr/>
            </a:pPr>
            <a:r>
              <a:rPr lang="it-IT" sz="1050" dirty="0">
                <a:solidFill>
                  <a:schemeClr val="accent5">
                    <a:lumMod val="75000"/>
                  </a:schemeClr>
                </a:solidFill>
                <a:ea typeface="ヒラギノ角ゴ ProN W3" charset="0"/>
                <a:sym typeface="GillSans" charset="0"/>
              </a:rPr>
              <a:t>1 MARZO 2021</a:t>
            </a:r>
            <a:endParaRPr lang="en-US" sz="1050" b="0" dirty="0">
              <a:solidFill>
                <a:schemeClr val="accent5">
                  <a:lumMod val="75000"/>
                </a:schemeClr>
              </a:solidFill>
              <a:sym typeface="GillSans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47C0C05-26BC-5C3C-3F8F-5B454BB104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3679" b="13745"/>
          <a:stretch/>
        </p:blipFill>
        <p:spPr>
          <a:xfrm rot="20566182">
            <a:off x="2522954" y="2516268"/>
            <a:ext cx="1044121" cy="21320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613E6329-68C3-11B3-C4F6-977E91080C58}"/>
              </a:ext>
            </a:extLst>
          </p:cNvPr>
          <p:cNvCxnSpPr>
            <a:cxnSpLocks/>
          </p:cNvCxnSpPr>
          <p:nvPr/>
        </p:nvCxnSpPr>
        <p:spPr>
          <a:xfrm>
            <a:off x="2289387" y="2742840"/>
            <a:ext cx="1496906" cy="1680147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FF051F4F-11D6-DD13-5764-1D495AA341F4}"/>
              </a:ext>
            </a:extLst>
          </p:cNvPr>
          <p:cNvCxnSpPr>
            <a:cxnSpLocks/>
          </p:cNvCxnSpPr>
          <p:nvPr/>
        </p:nvCxnSpPr>
        <p:spPr>
          <a:xfrm flipH="1">
            <a:off x="2905760" y="2492587"/>
            <a:ext cx="277707" cy="2206533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247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CB3FE44-7EF2-D757-5FD9-8C67A1E119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12" t="43033" r="50909" b="18297"/>
          <a:stretch/>
        </p:blipFill>
        <p:spPr>
          <a:xfrm>
            <a:off x="1036999" y="1121042"/>
            <a:ext cx="1630254" cy="3203211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4091094" y="1121042"/>
            <a:ext cx="4257763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Classe di efficienza energetica</a:t>
            </a:r>
          </a:p>
          <a:p>
            <a:pPr marL="176213" indent="-17621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Consumo di energia ponderato per 100 cicli in kWh, </a:t>
            </a:r>
          </a:p>
          <a:p>
            <a:pPr marL="176213" indent="-17621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Capacità nominale, in kg, per il programma eco 40-60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</a:t>
            </a:r>
            <a:endParaRPr lang="it-IT" sz="140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6213" indent="-17621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Durata del programma eco 40-60 alla capacità nominale in h:min arrotondato al minuto più vicino;</a:t>
            </a:r>
          </a:p>
          <a:p>
            <a:pPr marL="176213" indent="-17621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Consumo d'acqua per ciclo (WW), in litri, </a:t>
            </a:r>
          </a:p>
          <a:p>
            <a:pPr marL="176213" indent="-17621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Classe di efficienza di centrifuga</a:t>
            </a:r>
          </a:p>
          <a:p>
            <a:pPr marL="176213" indent="-17621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Classe rumore</a:t>
            </a:r>
          </a:p>
        </p:txBody>
      </p:sp>
      <p:sp>
        <p:nvSpPr>
          <p:cNvPr id="6" name="Google Shape;399;p37"/>
          <p:cNvSpPr txBox="1"/>
          <p:nvPr/>
        </p:nvSpPr>
        <p:spPr>
          <a:xfrm>
            <a:off x="413688" y="427117"/>
            <a:ext cx="5628125" cy="614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60"/>
              </a:buClr>
              <a:buSzPts val="3600"/>
              <a:buFont typeface="Yanone Kaffeesatz"/>
              <a:buNone/>
              <a:defRPr/>
            </a:pPr>
            <a:r>
              <a:rPr lang="en" sz="1800" b="1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Roboto"/>
              </a:rPr>
              <a:t>Lavatrici</a:t>
            </a:r>
          </a:p>
          <a:p>
            <a:pPr algn="just">
              <a:buClr>
                <a:srgbClr val="012F60"/>
              </a:buClr>
              <a:buSzPts val="3600"/>
              <a:defRPr/>
            </a:pPr>
            <a:r>
              <a:rPr lang="it-IT" sz="1800" b="0" dirty="0">
                <a:solidFill>
                  <a:schemeClr val="accent5">
                    <a:lumMod val="75000"/>
                  </a:schemeClr>
                </a:solidFill>
              </a:rPr>
              <a:t>Regolamento delegato (UE) 2019/2014</a:t>
            </a:r>
            <a:endParaRPr sz="1800" b="1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  <a:sym typeface="Roboto"/>
            </a:endParaRPr>
          </a:p>
        </p:txBody>
      </p:sp>
      <p:cxnSp>
        <p:nvCxnSpPr>
          <p:cNvPr id="7" name="Connettore 2 6"/>
          <p:cNvCxnSpPr>
            <a:cxnSpLocks/>
          </p:cNvCxnSpPr>
          <p:nvPr/>
        </p:nvCxnSpPr>
        <p:spPr>
          <a:xfrm flipH="1">
            <a:off x="1642822" y="2228976"/>
            <a:ext cx="2529572" cy="10994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>
            <a:cxnSpLocks/>
          </p:cNvCxnSpPr>
          <p:nvPr/>
        </p:nvCxnSpPr>
        <p:spPr>
          <a:xfrm flipH="1">
            <a:off x="2002862" y="2818256"/>
            <a:ext cx="2169532" cy="5730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>
            <a:cxnSpLocks/>
          </p:cNvCxnSpPr>
          <p:nvPr/>
        </p:nvCxnSpPr>
        <p:spPr>
          <a:xfrm flipH="1" flipV="1">
            <a:off x="2441849" y="3391940"/>
            <a:ext cx="1730545" cy="2052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cxnSpLocks/>
          </p:cNvCxnSpPr>
          <p:nvPr/>
        </p:nvCxnSpPr>
        <p:spPr>
          <a:xfrm flipH="1" flipV="1">
            <a:off x="1714832" y="3901477"/>
            <a:ext cx="2457562" cy="750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cxnSpLocks/>
          </p:cNvCxnSpPr>
          <p:nvPr/>
        </p:nvCxnSpPr>
        <p:spPr>
          <a:xfrm flipH="1" flipV="1">
            <a:off x="2304771" y="3827483"/>
            <a:ext cx="1867623" cy="4967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cxnSpLocks/>
          </p:cNvCxnSpPr>
          <p:nvPr/>
        </p:nvCxnSpPr>
        <p:spPr>
          <a:xfrm flipH="1">
            <a:off x="1724122" y="1653243"/>
            <a:ext cx="2448272" cy="12245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B0CBFB99-0AAD-0311-3264-5D21EE93DF0B}"/>
              </a:ext>
            </a:extLst>
          </p:cNvPr>
          <p:cNvCxnSpPr>
            <a:cxnSpLocks/>
          </p:cNvCxnSpPr>
          <p:nvPr/>
        </p:nvCxnSpPr>
        <p:spPr>
          <a:xfrm flipH="1">
            <a:off x="2614507" y="1271619"/>
            <a:ext cx="1557887" cy="6397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15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22">
            <a:extLst>
              <a:ext uri="{FF2B5EF4-FFF2-40B4-BE49-F238E27FC236}">
                <a16:creationId xmlns:a16="http://schemas.microsoft.com/office/drawing/2014/main" id="{3F6300F8-B01B-78D4-CAAB-5563F4D486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619" t="43340" r="39422" b="18989"/>
          <a:stretch/>
        </p:blipFill>
        <p:spPr>
          <a:xfrm>
            <a:off x="588758" y="1414823"/>
            <a:ext cx="1802229" cy="3329959"/>
          </a:xfrm>
          <a:prstGeom prst="rect">
            <a:avLst/>
          </a:prstGeom>
        </p:spPr>
      </p:pic>
      <p:sp>
        <p:nvSpPr>
          <p:cNvPr id="3" name="Google Shape;399;p37"/>
          <p:cNvSpPr txBox="1"/>
          <p:nvPr/>
        </p:nvSpPr>
        <p:spPr>
          <a:xfrm>
            <a:off x="461123" y="382677"/>
            <a:ext cx="5702610" cy="56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60"/>
              </a:buClr>
              <a:buSzPts val="3600"/>
              <a:buFont typeface="Yanone Kaffeesatz"/>
              <a:buNone/>
              <a:defRPr/>
            </a:pPr>
            <a:r>
              <a:rPr lang="en" sz="2000" b="1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Roboto"/>
              </a:rPr>
              <a:t>Lavasciuga</a:t>
            </a:r>
          </a:p>
          <a:p>
            <a:pPr algn="just">
              <a:buClr>
                <a:srgbClr val="012F60"/>
              </a:buClr>
              <a:buSzPts val="3600"/>
              <a:defRPr/>
            </a:pPr>
            <a:r>
              <a:rPr lang="it-IT" sz="2000" b="0" dirty="0">
                <a:solidFill>
                  <a:schemeClr val="accent5">
                    <a:lumMod val="75000"/>
                  </a:schemeClr>
                </a:solidFill>
              </a:rPr>
              <a:t>Regolamento delegato (UE) 2019/2014</a:t>
            </a:r>
            <a:endParaRPr sz="2000" b="1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  <a:sym typeface="Roboto"/>
            </a:endParaRPr>
          </a:p>
        </p:txBody>
      </p:sp>
      <p:cxnSp>
        <p:nvCxnSpPr>
          <p:cNvPr id="9" name="Connettore 2 8"/>
          <p:cNvCxnSpPr>
            <a:cxnSpLocks/>
          </p:cNvCxnSpPr>
          <p:nvPr/>
        </p:nvCxnSpPr>
        <p:spPr>
          <a:xfrm flipH="1">
            <a:off x="2193243" y="1697429"/>
            <a:ext cx="1675267" cy="828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3851920" y="1454202"/>
            <a:ext cx="4824536" cy="329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Classe di efficienza energetica per il ciclo di lavaggio (sul lato destro)</a:t>
            </a:r>
          </a:p>
          <a:p>
            <a:pPr marL="176213" indent="-176213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Classe di efficienza energetica per il ciclo completo (sul lato sinistro)</a:t>
            </a:r>
          </a:p>
          <a:p>
            <a:pPr marL="176213" indent="-176213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 sans"/>
              </a:rPr>
              <a:t>Consumo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 sans"/>
              </a:rPr>
              <a:t>energetico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 per 100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 sans"/>
              </a:rPr>
              <a:t>cicli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 in kWh</a:t>
            </a: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 </a:t>
            </a:r>
          </a:p>
          <a:p>
            <a:pPr marL="176213" indent="-176213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Capacità nominale in Kg per ciclo</a:t>
            </a:r>
          </a:p>
          <a:p>
            <a:pPr marL="176213" indent="-176213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Consumo d'acqua per ciclo, in litri</a:t>
            </a:r>
          </a:p>
          <a:p>
            <a:pPr marL="176213" indent="-176213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Durata del ciclo alla capacità nominale</a:t>
            </a:r>
          </a:p>
          <a:p>
            <a:pPr marL="176213" indent="-176213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Classe di efficienza di centrifuga</a:t>
            </a:r>
          </a:p>
          <a:p>
            <a:pPr marL="176213" indent="-176213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Classe di rumore</a:t>
            </a:r>
          </a:p>
        </p:txBody>
      </p:sp>
      <p:cxnSp>
        <p:nvCxnSpPr>
          <p:cNvPr id="13" name="Connettore 2 12"/>
          <p:cNvCxnSpPr>
            <a:cxnSpLocks/>
          </p:cNvCxnSpPr>
          <p:nvPr/>
        </p:nvCxnSpPr>
        <p:spPr>
          <a:xfrm flipH="1">
            <a:off x="1433078" y="2339317"/>
            <a:ext cx="2507564" cy="1054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cxnSpLocks/>
          </p:cNvCxnSpPr>
          <p:nvPr/>
        </p:nvCxnSpPr>
        <p:spPr>
          <a:xfrm flipH="1">
            <a:off x="2193243" y="2988727"/>
            <a:ext cx="1747399" cy="3166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cxnSpLocks/>
          </p:cNvCxnSpPr>
          <p:nvPr/>
        </p:nvCxnSpPr>
        <p:spPr>
          <a:xfrm flipH="1">
            <a:off x="2107179" y="3305391"/>
            <a:ext cx="1801034" cy="2509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cxnSpLocks/>
          </p:cNvCxnSpPr>
          <p:nvPr/>
        </p:nvCxnSpPr>
        <p:spPr>
          <a:xfrm flipH="1">
            <a:off x="1930400" y="3614792"/>
            <a:ext cx="2010242" cy="1680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cxnSpLocks/>
          </p:cNvCxnSpPr>
          <p:nvPr/>
        </p:nvCxnSpPr>
        <p:spPr>
          <a:xfrm flipH="1">
            <a:off x="1897971" y="3920967"/>
            <a:ext cx="2010242" cy="130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cxnSpLocks/>
          </p:cNvCxnSpPr>
          <p:nvPr/>
        </p:nvCxnSpPr>
        <p:spPr>
          <a:xfrm flipH="1">
            <a:off x="1381760" y="4243617"/>
            <a:ext cx="2507564" cy="1054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cxnSpLocks/>
          </p:cNvCxnSpPr>
          <p:nvPr/>
        </p:nvCxnSpPr>
        <p:spPr>
          <a:xfrm flipH="1" flipV="1">
            <a:off x="1930400" y="4416942"/>
            <a:ext cx="1964267" cy="1279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91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ttangolo 4">
            <a:extLst>
              <a:ext uri="{FF2B5EF4-FFF2-40B4-BE49-F238E27FC236}">
                <a16:creationId xmlns:a16="http://schemas.microsoft.com/office/drawing/2014/main" id="{8B4B7B11-78F3-B002-F61A-A4A9A63E1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493" y="1417588"/>
            <a:ext cx="775546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2pPr>
            <a:lvl3pPr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3pPr>
            <a:lvl4pPr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9pPr>
          </a:lstStyle>
          <a:p>
            <a:pPr marL="0" lvl="2" algn="just"/>
            <a:r>
              <a:rPr lang="it-IT" altLang="it-IT" sz="1600" b="1" dirty="0">
                <a:solidFill>
                  <a:schemeClr val="accent1">
                    <a:lumMod val="75000"/>
                  </a:schemeClr>
                </a:solidFill>
                <a:latin typeface="open  sans"/>
                <a:cs typeface="+mn-cs"/>
              </a:rPr>
              <a:t>Disponibilità pezzi di ricambio</a:t>
            </a:r>
          </a:p>
          <a:p>
            <a:pPr marL="0" lvl="3" algn="just"/>
            <a:r>
              <a:rPr lang="it-IT" altLang="it-IT" sz="1600" dirty="0">
                <a:solidFill>
                  <a:schemeClr val="accent1">
                    <a:lumMod val="75000"/>
                  </a:schemeClr>
                </a:solidFill>
                <a:latin typeface="open  sans"/>
                <a:cs typeface="+mn-cs"/>
              </a:rPr>
              <a:t>motore; pompa di circolazione e drenaggio; riscaldatori e elementi riscaldanti, comprese le pompe di calore (separatamente o combinati); tubazioni e relative attrezzature, compresi tutti i flessibili, le valvole, i filtri e i dispositivi di </a:t>
            </a:r>
            <a:r>
              <a:rPr lang="it-IT" altLang="it-IT" sz="1600" dirty="0" err="1">
                <a:solidFill>
                  <a:schemeClr val="accent1">
                    <a:lumMod val="75000"/>
                  </a:schemeClr>
                </a:solidFill>
                <a:latin typeface="open  sans"/>
                <a:cs typeface="+mn-cs"/>
              </a:rPr>
              <a:t>acquastop</a:t>
            </a:r>
            <a:r>
              <a:rPr lang="it-IT" altLang="it-IT" sz="1600" dirty="0">
                <a:solidFill>
                  <a:schemeClr val="accent1">
                    <a:lumMod val="75000"/>
                  </a:schemeClr>
                </a:solidFill>
                <a:latin typeface="open  sans"/>
                <a:cs typeface="+mn-cs"/>
              </a:rPr>
              <a:t>; parti strutturali e interne relative allo sportello (separatamente o combinate); schede a circuiti stampati; display elettronici; interruttori a pressione; termostati e sensori; software e firmware, compreso il software per il reset.</a:t>
            </a:r>
          </a:p>
          <a:p>
            <a:pPr marL="0" lvl="3" algn="just"/>
            <a:endParaRPr lang="it-IT" altLang="it-IT" sz="1600" dirty="0">
              <a:solidFill>
                <a:schemeClr val="accent1">
                  <a:lumMod val="75000"/>
                </a:schemeClr>
              </a:solidFill>
              <a:latin typeface="open  sans"/>
              <a:cs typeface="+mn-cs"/>
            </a:endParaRPr>
          </a:p>
          <a:p>
            <a:pPr marL="0" lvl="3" algn="just"/>
            <a:r>
              <a:rPr lang="it-IT" altLang="it-IT" sz="1600" b="1" dirty="0">
                <a:solidFill>
                  <a:schemeClr val="accent1">
                    <a:lumMod val="75000"/>
                  </a:schemeClr>
                </a:solidFill>
                <a:latin typeface="open  sans"/>
                <a:cs typeface="+mn-cs"/>
              </a:rPr>
              <a:t>10 anni </a:t>
            </a:r>
            <a:r>
              <a:rPr lang="it-IT" altLang="it-IT" sz="1600" dirty="0">
                <a:solidFill>
                  <a:schemeClr val="accent1">
                    <a:lumMod val="75000"/>
                  </a:schemeClr>
                </a:solidFill>
                <a:latin typeface="open  sans"/>
                <a:cs typeface="+mn-cs"/>
              </a:rPr>
              <a:t>dall'immissione sul mercato dell'ultima unità del modello</a:t>
            </a: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74C3F0A6-9D24-6D33-50CC-98B1466D5D4C}"/>
              </a:ext>
            </a:extLst>
          </p:cNvPr>
          <p:cNvSpPr>
            <a:spLocks/>
          </p:cNvSpPr>
          <p:nvPr/>
        </p:nvSpPr>
        <p:spPr bwMode="auto">
          <a:xfrm>
            <a:off x="517043" y="452270"/>
            <a:ext cx="5125920" cy="64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9pPr>
          </a:lstStyle>
          <a:p>
            <a:pPr algn="just">
              <a:buClr>
                <a:srgbClr val="012F60"/>
              </a:buClr>
              <a:buSzPts val="3600"/>
              <a:defRPr/>
            </a:pPr>
            <a:r>
              <a:rPr lang="en-US" altLang="it-IT" sz="1400" b="1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Calibri Bold" panose="020F0702030404030204" pitchFamily="34" charset="0"/>
              </a:rPr>
              <a:t>CT LAVAGGIO</a:t>
            </a:r>
          </a:p>
          <a:p>
            <a:pPr algn="just">
              <a:buClr>
                <a:srgbClr val="012F60"/>
              </a:buClr>
              <a:buSzPts val="3600"/>
              <a:defRPr/>
            </a:pPr>
            <a:r>
              <a:rPr lang="it-IT" altLang="it-IT" sz="14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Roboto" panose="02000000000000000000" pitchFamily="2" charset="0"/>
              </a:rPr>
              <a:t>Principali requisiti di ED/EL </a:t>
            </a:r>
            <a:r>
              <a:rPr lang="it-IT" altLang="it-IT" sz="14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Calibri Bold" panose="020F0702030404030204" pitchFamily="34" charset="0"/>
              </a:rPr>
              <a:t>nuovi regolamenti di EL/ED</a:t>
            </a:r>
            <a:endParaRPr lang="en-US" altLang="it-IT" sz="1400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  <a:sym typeface="Calibri Bold" panose="020F07020304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ttangolo 4">
            <a:extLst>
              <a:ext uri="{FF2B5EF4-FFF2-40B4-BE49-F238E27FC236}">
                <a16:creationId xmlns:a16="http://schemas.microsoft.com/office/drawing/2014/main" id="{0D0C3F40-3C17-E1A8-638F-85A9750EB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081" y="1786920"/>
            <a:ext cx="766514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2pPr>
            <a:lvl3pPr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9pPr>
          </a:lstStyle>
          <a:p>
            <a:pPr marL="0" lvl="2"/>
            <a:r>
              <a:rPr lang="it-IT" altLang="it-IT" sz="1600" b="1" dirty="0">
                <a:solidFill>
                  <a:schemeClr val="accent1">
                    <a:lumMod val="75000"/>
                  </a:schemeClr>
                </a:solidFill>
                <a:latin typeface="open  sans"/>
                <a:cs typeface="+mn-cs"/>
              </a:rPr>
              <a:t>Disponibilità pezzi di ricambio</a:t>
            </a:r>
          </a:p>
          <a:p>
            <a:r>
              <a:rPr lang="it-IT" altLang="it-IT" sz="1600" dirty="0">
                <a:solidFill>
                  <a:schemeClr val="accent1">
                    <a:lumMod val="75000"/>
                  </a:schemeClr>
                </a:solidFill>
                <a:latin typeface="open  sans"/>
                <a:cs typeface="+mn-cs"/>
              </a:rPr>
              <a:t>cerniera e guarnizione di tenuta dello sportello, altre guarnizioni, bracci spruzzanti, filtri di drenaggio, carrelli interni e accessori in plastica quali cestelli e coperchi, </a:t>
            </a:r>
          </a:p>
          <a:p>
            <a:endParaRPr lang="it-IT" altLang="it-IT" sz="1600" dirty="0">
              <a:solidFill>
                <a:schemeClr val="accent1">
                  <a:lumMod val="75000"/>
                </a:schemeClr>
              </a:solidFill>
              <a:latin typeface="open  sans"/>
              <a:cs typeface="+mn-cs"/>
            </a:endParaRPr>
          </a:p>
          <a:p>
            <a:endParaRPr lang="it-IT" altLang="it-IT" sz="1600" dirty="0">
              <a:solidFill>
                <a:schemeClr val="accent1">
                  <a:lumMod val="75000"/>
                </a:schemeClr>
              </a:solidFill>
              <a:latin typeface="open  sans"/>
              <a:cs typeface="+mn-cs"/>
            </a:endParaRPr>
          </a:p>
          <a:p>
            <a:r>
              <a:rPr lang="it-IT" altLang="it-IT" sz="1600" b="1" dirty="0">
                <a:solidFill>
                  <a:schemeClr val="accent1">
                    <a:lumMod val="75000"/>
                  </a:schemeClr>
                </a:solidFill>
                <a:latin typeface="open  sans"/>
                <a:cs typeface="+mn-cs"/>
              </a:rPr>
              <a:t>10 anni </a:t>
            </a:r>
            <a:r>
              <a:rPr lang="it-IT" altLang="it-IT" sz="1600" dirty="0">
                <a:solidFill>
                  <a:schemeClr val="accent1">
                    <a:lumMod val="75000"/>
                  </a:schemeClr>
                </a:solidFill>
                <a:latin typeface="open  sans"/>
                <a:cs typeface="+mn-cs"/>
              </a:rPr>
              <a:t>dall'immissione sul mercato dell'ultima unità del modello</a:t>
            </a: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741229AF-1457-B091-2A0F-E62742D3B1ED}"/>
              </a:ext>
            </a:extLst>
          </p:cNvPr>
          <p:cNvSpPr>
            <a:spLocks/>
          </p:cNvSpPr>
          <p:nvPr/>
        </p:nvSpPr>
        <p:spPr bwMode="auto">
          <a:xfrm>
            <a:off x="503495" y="374598"/>
            <a:ext cx="5125920" cy="64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9pPr>
          </a:lstStyle>
          <a:p>
            <a:pPr algn="just">
              <a:buClr>
                <a:srgbClr val="012F60"/>
              </a:buClr>
              <a:buSzPts val="3600"/>
              <a:defRPr/>
            </a:pPr>
            <a:r>
              <a:rPr lang="en-US" altLang="it-IT" sz="1400" b="1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Calibri Bold" panose="020F0702030404030204" pitchFamily="34" charset="0"/>
              </a:rPr>
              <a:t>CT LAVAGGIO</a:t>
            </a:r>
          </a:p>
          <a:p>
            <a:pPr algn="just">
              <a:buClr>
                <a:srgbClr val="012F60"/>
              </a:buClr>
              <a:buSzPts val="3600"/>
              <a:defRPr/>
            </a:pPr>
            <a:r>
              <a:rPr lang="it-IT" altLang="it-IT" sz="14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Roboto" panose="02000000000000000000" pitchFamily="2" charset="0"/>
              </a:rPr>
              <a:t>Principali requisiti di ED/EL </a:t>
            </a:r>
            <a:r>
              <a:rPr lang="it-IT" altLang="it-IT" sz="14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Calibri Bold" panose="020F0702030404030204" pitchFamily="34" charset="0"/>
              </a:rPr>
              <a:t>nuovi regolamenti di EL/ED</a:t>
            </a:r>
            <a:endParaRPr lang="en-US" altLang="it-IT" sz="1400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  <a:sym typeface="Calibri Bold" panose="020F07020304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01283229-6FFC-9393-0DD3-2526DBBA86CB}"/>
              </a:ext>
            </a:extLst>
          </p:cNvPr>
          <p:cNvSpPr/>
          <p:nvPr/>
        </p:nvSpPr>
        <p:spPr>
          <a:xfrm>
            <a:off x="516295" y="1333364"/>
            <a:ext cx="77690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open  sans"/>
                <a:sym typeface="GillSans" charset="0"/>
              </a:rPr>
              <a:t>Riparatore professionista </a:t>
            </a:r>
          </a:p>
          <a:p>
            <a:pPr marL="214292" indent="-214292" algn="just">
              <a:buFont typeface="Arial" panose="020B0604020202020204" pitchFamily="34" charset="0"/>
              <a:buChar char="•"/>
              <a:defRPr/>
            </a:pPr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open  sans"/>
                <a:sym typeface="GillSans" charset="0"/>
              </a:rPr>
              <a:t>l'elenco dei pezzi di ricambio e la procedura per ordinarli sono pubblicamente disponibili sul sito web a libero accesso del fabbricante, dell'importatore o del mandatario al più tardi due anni dopo l'immissione sul mercato della prima unità di un modello e fino allo scadere del periodo prestabilito per la disponibilità dei pezzi di ricambio;</a:t>
            </a:r>
          </a:p>
          <a:p>
            <a:pPr algn="just">
              <a:defRPr/>
            </a:pPr>
            <a:endParaRPr lang="it-IT" sz="1600" dirty="0">
              <a:solidFill>
                <a:schemeClr val="accent1">
                  <a:lumMod val="75000"/>
                </a:schemeClr>
              </a:solidFill>
              <a:latin typeface="open  sans"/>
              <a:sym typeface="GillSans" charset="0"/>
            </a:endParaRPr>
          </a:p>
          <a:p>
            <a:pPr algn="just">
              <a:defRPr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open  sans"/>
                <a:sym typeface="GillSans" charset="0"/>
              </a:rPr>
              <a:t>Riparatore professionista e Utilizzatori finali</a:t>
            </a:r>
          </a:p>
          <a:p>
            <a:pPr marL="214292" indent="-214292" algn="just">
              <a:buFont typeface="Arial" panose="020B0604020202020204" pitchFamily="34" charset="0"/>
              <a:buChar char="•"/>
              <a:defRPr/>
            </a:pPr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open  sans"/>
                <a:sym typeface="GillSans" charset="0"/>
              </a:rPr>
              <a:t>l'elenco dei pezzi di ricambio, la procedura per ordinarli e le istruzioni per la riparazione sono pubblicamente disponibili sul sito web a libero accesso del fabbricante, dell'importatore o del mandatario a partire dall'immissione sul mercato della prima unità di un modello e fino allo scadere del periodo prestabilito per la disponibilità dei pezzi di ricambio</a:t>
            </a: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EAC6B20E-4D6D-609B-21DB-4FA2881CB446}"/>
              </a:ext>
            </a:extLst>
          </p:cNvPr>
          <p:cNvSpPr>
            <a:spLocks/>
          </p:cNvSpPr>
          <p:nvPr/>
        </p:nvSpPr>
        <p:spPr bwMode="auto">
          <a:xfrm>
            <a:off x="516295" y="386236"/>
            <a:ext cx="5125920" cy="64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9pPr>
          </a:lstStyle>
          <a:p>
            <a:pPr algn="just">
              <a:buClr>
                <a:srgbClr val="012F60"/>
              </a:buClr>
              <a:buSzPts val="3600"/>
              <a:defRPr/>
            </a:pPr>
            <a:r>
              <a:rPr lang="en-US" altLang="it-IT" sz="1400" b="1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Calibri Bold" panose="020F0702030404030204" pitchFamily="34" charset="0"/>
              </a:rPr>
              <a:t>CT LAVAGGIO</a:t>
            </a:r>
          </a:p>
          <a:p>
            <a:pPr algn="just">
              <a:buClr>
                <a:srgbClr val="012F60"/>
              </a:buClr>
              <a:buSzPts val="3600"/>
              <a:defRPr/>
            </a:pPr>
            <a:r>
              <a:rPr lang="it-IT" altLang="it-IT" sz="14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Roboto" panose="02000000000000000000" pitchFamily="2" charset="0"/>
              </a:rPr>
              <a:t>Principali requisiti di ED/EL </a:t>
            </a:r>
            <a:r>
              <a:rPr lang="it-IT" altLang="it-IT" sz="14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Calibri Bold" panose="020F0702030404030204" pitchFamily="34" charset="0"/>
              </a:rPr>
              <a:t>nuovi regolamenti di EL/ED</a:t>
            </a:r>
            <a:endParaRPr lang="en-US" altLang="it-IT" sz="1400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  <a:sym typeface="Calibri Bold" panose="020F07020304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F3E1DB96-5ADF-2887-9EE8-0102381DA0A1}"/>
              </a:ext>
            </a:extLst>
          </p:cNvPr>
          <p:cNvSpPr/>
          <p:nvPr/>
        </p:nvSpPr>
        <p:spPr>
          <a:xfrm>
            <a:off x="447041" y="1370172"/>
            <a:ext cx="78367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open  sans"/>
                <a:sym typeface="GillSans" charset="0"/>
              </a:rPr>
              <a:t>Requisiti:</a:t>
            </a:r>
          </a:p>
          <a:p>
            <a:pPr marL="214292" indent="-214292" algn="just">
              <a:buFont typeface="Arial" panose="020B0604020202020204" pitchFamily="34" charset="0"/>
              <a:buChar char="•"/>
              <a:defRPr/>
            </a:pPr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open  sans"/>
                <a:sym typeface="GillSans" charset="0"/>
              </a:rPr>
              <a:t>di possedere le competenze tecniche per la riparazione degli apparecchi e di essere conforme alla normativa applicabile ai riparatori di apparecchiature elettriche negli Stati membri in cui opera. Si accetta come prova di conformità al presente punto il riferimento a un sistema di registrazione ufficiale dei riparatori professionisti, se esiste negli Stati membri interessati;</a:t>
            </a:r>
          </a:p>
          <a:p>
            <a:pPr marL="214292" indent="-214292" algn="just">
              <a:buFont typeface="Arial" panose="020B0604020202020204" pitchFamily="34" charset="0"/>
              <a:buChar char="•"/>
              <a:defRPr/>
            </a:pPr>
            <a:endParaRPr lang="it-IT" sz="1600" dirty="0">
              <a:solidFill>
                <a:schemeClr val="accent1">
                  <a:lumMod val="75000"/>
                </a:schemeClr>
              </a:solidFill>
              <a:latin typeface="open  sans"/>
              <a:sym typeface="GillSans" charset="0"/>
            </a:endParaRPr>
          </a:p>
          <a:p>
            <a:pPr marL="214292" indent="-214292" algn="just">
              <a:buFont typeface="Arial" panose="020B0604020202020204" pitchFamily="34" charset="0"/>
              <a:buChar char="•"/>
              <a:defRPr/>
            </a:pPr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open  sans"/>
                <a:sym typeface="GillSans" charset="0"/>
              </a:rPr>
              <a:t>di aver sottoscritto un'assicurazione adeguata che copre le responsabilità derivanti dalla sua attività, indipendentemente dall'obbligatorietà di assicurazione nello Stato membro;</a:t>
            </a:r>
          </a:p>
          <a:p>
            <a:pPr algn="just">
              <a:defRPr/>
            </a:pPr>
            <a:endParaRPr lang="it-IT" sz="1600" dirty="0">
              <a:solidFill>
                <a:schemeClr val="accent1">
                  <a:lumMod val="75000"/>
                </a:schemeClr>
              </a:solidFill>
              <a:latin typeface="open  sans"/>
              <a:sym typeface="GillSans" charset="0"/>
            </a:endParaRPr>
          </a:p>
          <a:p>
            <a:pPr marL="214292" indent="-214292" algn="just">
              <a:buFont typeface="Arial" panose="020B0604020202020204" pitchFamily="34" charset="0"/>
              <a:buChar char="•"/>
              <a:defRPr/>
            </a:pPr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open  sans"/>
                <a:sym typeface="GillSans" charset="0"/>
              </a:rPr>
              <a:t>Può essere chiesto un importo ragionevole e proporzionato per l'accesso alle informazioni sulla riparazione e la manutenzione o per ricevere aggiornamenti periodici</a:t>
            </a: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84B72E3B-8555-52D2-5161-9272BA7B3D90}"/>
              </a:ext>
            </a:extLst>
          </p:cNvPr>
          <p:cNvSpPr>
            <a:spLocks/>
          </p:cNvSpPr>
          <p:nvPr/>
        </p:nvSpPr>
        <p:spPr bwMode="auto">
          <a:xfrm>
            <a:off x="501227" y="355640"/>
            <a:ext cx="5125920" cy="64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Sans" panose="020B0602020204020204" pitchFamily="34" charset="0"/>
                <a:cs typeface="ヒラギノ角ゴ ProN W3" charset="0"/>
                <a:sym typeface="GillSans" panose="020B0602020204020204" pitchFamily="34" charset="0"/>
              </a:defRPr>
            </a:lvl9pPr>
          </a:lstStyle>
          <a:p>
            <a:pPr algn="just">
              <a:buClr>
                <a:srgbClr val="012F60"/>
              </a:buClr>
              <a:buSzPts val="3600"/>
              <a:defRPr/>
            </a:pPr>
            <a:r>
              <a:rPr lang="en-US" altLang="it-IT" sz="1400" b="1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Calibri Bold" panose="020F0702030404030204" pitchFamily="34" charset="0"/>
              </a:rPr>
              <a:t>CT LAVAGGIO</a:t>
            </a:r>
          </a:p>
          <a:p>
            <a:pPr algn="just">
              <a:buClr>
                <a:srgbClr val="012F60"/>
              </a:buClr>
              <a:buSzPts val="3600"/>
              <a:defRPr/>
            </a:pPr>
            <a:r>
              <a:rPr lang="it-IT" altLang="it-IT" sz="14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Roboto" panose="02000000000000000000" pitchFamily="2" charset="0"/>
              </a:rPr>
              <a:t>Principali requisiti di ED/EL </a:t>
            </a:r>
            <a:r>
              <a:rPr lang="it-IT" altLang="it-IT" sz="14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Calibri Bold" panose="020F0702030404030204" pitchFamily="34" charset="0"/>
              </a:rPr>
              <a:t>nuovi regolamenti di EL/ED</a:t>
            </a:r>
            <a:endParaRPr lang="en-US" altLang="it-IT" sz="1400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  <a:sym typeface="Calibri Bold" panose="020F07020304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47"/>
          <p:cNvSpPr txBox="1">
            <a:spLocks noGrp="1"/>
          </p:cNvSpPr>
          <p:nvPr>
            <p:ph type="sldNum" idx="12"/>
          </p:nvPr>
        </p:nvSpPr>
        <p:spPr>
          <a:xfrm>
            <a:off x="8556783" y="483834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</a:pPr>
            <a:fld id="{00000000-1234-1234-1234-123412341234}" type="slidenum">
              <a:rPr lang="en" smtClean="0"/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900"/>
                <a:buFont typeface="Arial"/>
                <a:buNone/>
              </a:pPr>
              <a:t>13</a:t>
            </a:fld>
            <a:endParaRPr sz="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24" name="Google Shape;524;p47"/>
          <p:cNvGraphicFramePr/>
          <p:nvPr>
            <p:extLst>
              <p:ext uri="{D42A27DB-BD31-4B8C-83A1-F6EECF244321}">
                <p14:modId xmlns:p14="http://schemas.microsoft.com/office/powerpoint/2010/main" val="253831484"/>
              </p:ext>
            </p:extLst>
          </p:nvPr>
        </p:nvGraphicFramePr>
        <p:xfrm>
          <a:off x="562187" y="1437607"/>
          <a:ext cx="3569546" cy="3355351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1713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5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2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Energy Efficiency Class</a:t>
                      </a:r>
                      <a:endParaRPr sz="1400" u="none" strike="noStrike" cap="none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 definitive range</a:t>
                      </a:r>
                      <a:endParaRPr sz="1600" b="0" i="0" u="none" strike="noStrike" cap="none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0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</a:t>
                      </a:r>
                      <a:endParaRPr sz="140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EEI ≤ </a:t>
                      </a:r>
                      <a:r>
                        <a:rPr lang="en" sz="1600" b="1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52</a:t>
                      </a:r>
                      <a:endParaRPr sz="1600" b="1" i="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5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</a:t>
                      </a:r>
                      <a:endParaRPr sz="1400" u="none" strike="noStrike" cap="none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52&lt; EEI ≤ 60</a:t>
                      </a:r>
                      <a:endParaRPr sz="1600" b="0" i="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5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</a:t>
                      </a:r>
                      <a:endParaRPr sz="140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60&lt; EEI ≤ 69</a:t>
                      </a:r>
                      <a:endParaRPr sz="1600" b="0" i="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5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</a:t>
                      </a:r>
                      <a:endParaRPr sz="140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69&lt; EEI ≤ 80</a:t>
                      </a:r>
                      <a:endParaRPr sz="1600" b="0" i="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5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</a:t>
                      </a:r>
                      <a:endParaRPr sz="140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80&lt; EEI ≤ 91</a:t>
                      </a:r>
                      <a:endParaRPr sz="1600" b="0" i="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5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</a:t>
                      </a:r>
                      <a:endParaRPr sz="140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91&lt; EEI ≤ </a:t>
                      </a:r>
                      <a:r>
                        <a:rPr lang="en" sz="1600" b="1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102</a:t>
                      </a:r>
                      <a:endParaRPr sz="1600" b="1" i="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27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 </a:t>
                      </a:r>
                      <a:endParaRPr sz="1400" u="none" strike="noStrike" cap="none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EEI &gt; </a:t>
                      </a:r>
                      <a:r>
                        <a:rPr lang="en" sz="1600" b="1" i="0" u="none" strike="noStrike" cap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102</a:t>
                      </a:r>
                      <a:endParaRPr sz="1600" b="1" i="0" u="none" strike="noStrike" cap="none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25" name="Google Shape;525;p47"/>
          <p:cNvSpPr/>
          <p:nvPr/>
        </p:nvSpPr>
        <p:spPr>
          <a:xfrm>
            <a:off x="6315386" y="3465407"/>
            <a:ext cx="1013801" cy="408639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6D25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Tier 2: 2024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EEI &lt; 91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47"/>
          <p:cNvSpPr/>
          <p:nvPr/>
        </p:nvSpPr>
        <p:spPr>
          <a:xfrm>
            <a:off x="6315385" y="4078986"/>
            <a:ext cx="1013801" cy="408639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6D25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Tier 1: 2021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EEI &lt; 105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7" name="Google Shape;527;p47"/>
          <p:cNvCxnSpPr>
            <a:cxnSpLocks/>
            <a:stCxn id="525" idx="1"/>
          </p:cNvCxnSpPr>
          <p:nvPr/>
        </p:nvCxnSpPr>
        <p:spPr>
          <a:xfrm flipH="1">
            <a:off x="2289387" y="3669727"/>
            <a:ext cx="4025999" cy="0"/>
          </a:xfrm>
          <a:prstGeom prst="straightConnector1">
            <a:avLst/>
          </a:prstGeom>
          <a:noFill/>
          <a:ln w="3810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28" name="Google Shape;528;p47"/>
          <p:cNvCxnSpPr>
            <a:cxnSpLocks/>
            <a:stCxn id="526" idx="1"/>
          </p:cNvCxnSpPr>
          <p:nvPr/>
        </p:nvCxnSpPr>
        <p:spPr>
          <a:xfrm flipH="1">
            <a:off x="562187" y="4283306"/>
            <a:ext cx="5753198" cy="0"/>
          </a:xfrm>
          <a:prstGeom prst="straightConnector1">
            <a:avLst/>
          </a:prstGeom>
          <a:noFill/>
          <a:ln w="3810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399;p37"/>
          <p:cNvSpPr txBox="1"/>
          <p:nvPr/>
        </p:nvSpPr>
        <p:spPr>
          <a:xfrm>
            <a:off x="397669" y="454904"/>
            <a:ext cx="5224197" cy="473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60"/>
              </a:buClr>
              <a:buSzPts val="3600"/>
              <a:buFont typeface="Yanone Kaffeesatz"/>
              <a:buNone/>
              <a:defRPr/>
            </a:pPr>
            <a:r>
              <a:rPr lang="en" sz="1600" b="1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Roboto"/>
              </a:rPr>
              <a:t>Lavatrici</a:t>
            </a:r>
          </a:p>
          <a:p>
            <a:pPr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60"/>
              </a:buClr>
              <a:buSzPts val="3600"/>
              <a:buFont typeface="Yanone Kaffeesatz"/>
              <a:buNone/>
              <a:defRPr/>
            </a:pPr>
            <a:r>
              <a:rPr lang="en" sz="16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Valori nuove Classi energetiche e Requisiti ED</a:t>
            </a:r>
            <a:endParaRPr sz="1600" b="1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68340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58;p59"/>
          <p:cNvSpPr txBox="1">
            <a:spLocks noGrp="1"/>
          </p:cNvSpPr>
          <p:nvPr>
            <p:ph type="title"/>
          </p:nvPr>
        </p:nvSpPr>
        <p:spPr>
          <a:xfrm>
            <a:off x="414411" y="497064"/>
            <a:ext cx="6494389" cy="546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685800">
              <a:buSzPts val="3600"/>
              <a:defRPr/>
            </a:pPr>
            <a:r>
              <a:rPr lang="en" sz="16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Lavastoviglie</a:t>
            </a:r>
            <a:br>
              <a:rPr lang="en" sz="16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</a:br>
            <a:r>
              <a:rPr lang="it-IT" sz="1600" b="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REGOLAMENTO DELEGATO (UE) 2019/2017</a:t>
            </a:r>
            <a:endParaRPr sz="1600" b="0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ea typeface="+mn-ea"/>
              <a:cs typeface="Open Sans" panose="020B0606030504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98CBA98-E510-0C04-013D-81C0E42624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88" t="55860" r="50787" b="7512"/>
          <a:stretch/>
        </p:blipFill>
        <p:spPr>
          <a:xfrm>
            <a:off x="7092280" y="2139702"/>
            <a:ext cx="1440160" cy="2571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6FFA874-24EA-5A62-C198-B3C324308BF2}"/>
              </a:ext>
            </a:extLst>
          </p:cNvPr>
          <p:cNvSpPr txBox="1"/>
          <p:nvPr/>
        </p:nvSpPr>
        <p:spPr>
          <a:xfrm>
            <a:off x="414411" y="1351817"/>
            <a:ext cx="81258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L’etichetta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energetica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per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lavastoviglie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in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vigore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dal 1°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marzo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scala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d’efficienza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 A (piu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efficiente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a G (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meno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efficiente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e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fornisce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informazioni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sul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prodotto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Classi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d’efficienza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energetica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Consumo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d’energia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per 100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cicli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Durata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del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economico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Consumo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acqua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per 1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ciclo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capacità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Rumore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endParaRPr lang="en-US" sz="140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Google Shape;311;p40">
            <a:extLst>
              <a:ext uri="{FF2B5EF4-FFF2-40B4-BE49-F238E27FC236}">
                <a16:creationId xmlns:a16="http://schemas.microsoft.com/office/drawing/2014/main" id="{388445DE-E303-A54E-0EF9-DC4692D7DC7F}"/>
              </a:ext>
            </a:extLst>
          </p:cNvPr>
          <p:cNvSpPr txBox="1">
            <a:spLocks/>
          </p:cNvSpPr>
          <p:nvPr/>
        </p:nvSpPr>
        <p:spPr>
          <a:xfrm>
            <a:off x="7451267" y="2003535"/>
            <a:ext cx="1191507" cy="26161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just">
              <a:defRPr sz="1800" b="1">
                <a:solidFill>
                  <a:srgbClr val="053077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>
              <a:defRPr/>
            </a:pPr>
            <a:r>
              <a:rPr lang="it-IT" sz="1050" dirty="0">
                <a:solidFill>
                  <a:schemeClr val="accent5">
                    <a:lumMod val="75000"/>
                  </a:schemeClr>
                </a:solidFill>
                <a:ea typeface="ヒラギノ角ゴ ProN W3" charset="0"/>
                <a:sym typeface="GillSans" charset="0"/>
              </a:rPr>
              <a:t>1 MARZO 2021</a:t>
            </a:r>
            <a:endParaRPr lang="en-US" sz="1050" b="0" dirty="0">
              <a:solidFill>
                <a:schemeClr val="accent5">
                  <a:lumMod val="75000"/>
                </a:schemeClr>
              </a:solidFill>
              <a:sym typeface="GillSans" charset="0"/>
            </a:endParaRP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B69FEFEB-8456-E806-0E92-AF75E3D12D96}"/>
              </a:ext>
            </a:extLst>
          </p:cNvPr>
          <p:cNvGrpSpPr/>
          <p:nvPr/>
        </p:nvGrpSpPr>
        <p:grpSpPr>
          <a:xfrm>
            <a:off x="4148842" y="2685518"/>
            <a:ext cx="1269825" cy="1886481"/>
            <a:chOff x="3891455" y="2435266"/>
            <a:chExt cx="1405292" cy="2136734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927CB960-E88C-A05E-D584-1062ED09DD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645" t="2897" r="42276" b="12691"/>
            <a:stretch/>
          </p:blipFill>
          <p:spPr>
            <a:xfrm rot="20701917">
              <a:off x="4077900" y="2436541"/>
              <a:ext cx="1024321" cy="213178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1F9AE6C8-4C10-107D-2C35-8AFDCFC9C17D}"/>
                </a:ext>
              </a:extLst>
            </p:cNvPr>
            <p:cNvCxnSpPr>
              <a:cxnSpLocks/>
            </p:cNvCxnSpPr>
            <p:nvPr/>
          </p:nvCxnSpPr>
          <p:spPr>
            <a:xfrm>
              <a:off x="3891455" y="2685519"/>
              <a:ext cx="1405292" cy="1686231"/>
            </a:xfrm>
            <a:prstGeom prst="line">
              <a:avLst/>
            </a:prstGeom>
            <a:ln w="57150">
              <a:solidFill>
                <a:srgbClr val="FF0000"/>
              </a:solidFill>
              <a:prstDash val="sysDot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E99B64EE-A4CF-E679-620B-0E1B033198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22987" y="2435266"/>
              <a:ext cx="362548" cy="2136734"/>
            </a:xfrm>
            <a:prstGeom prst="line">
              <a:avLst/>
            </a:prstGeom>
            <a:ln w="57150">
              <a:solidFill>
                <a:srgbClr val="FF0000"/>
              </a:solidFill>
              <a:prstDash val="sysDot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3664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D8CD3F42-3A3B-C06F-C501-B94D35802C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88" t="55860" r="50787" b="7512"/>
          <a:stretch/>
        </p:blipFill>
        <p:spPr>
          <a:xfrm>
            <a:off x="802117" y="1475851"/>
            <a:ext cx="1825667" cy="3260121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4143331" y="1419622"/>
            <a:ext cx="4572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consumo di energia del programma ecologico (EPEC) in kWh per 100 cicli 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endParaRPr lang="it-IT" sz="1400" dirty="0">
              <a:solidFill>
                <a:schemeClr val="accent1">
                  <a:lumMod val="75000"/>
                </a:schemeClr>
              </a:solidFill>
              <a:latin typeface="open  sans"/>
            </a:endParaRP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capacità nominale in impostazioni di luogo standard, per il programma eco</a:t>
            </a:r>
            <a:b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</a:br>
            <a:endParaRPr lang="it-IT" sz="1400" dirty="0">
              <a:solidFill>
                <a:schemeClr val="accent1">
                  <a:lumMod val="75000"/>
                </a:schemeClr>
              </a:solidFill>
              <a:latin typeface="open  sans"/>
            </a:endParaRP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consumo di acqua per programma ecologico (EPWC) in litri per ciclo, arrotondato al primo decimale</a:t>
            </a:r>
            <a:b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</a:br>
            <a:endParaRPr lang="it-IT" sz="1400" dirty="0">
              <a:solidFill>
                <a:schemeClr val="accent1">
                  <a:lumMod val="75000"/>
                </a:schemeClr>
              </a:solidFill>
              <a:latin typeface="open  sans"/>
            </a:endParaRP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durata del programma eco in h: min arrotondata al minuto più vicino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endParaRPr lang="it-IT" sz="1400" dirty="0">
              <a:solidFill>
                <a:schemeClr val="accent1">
                  <a:lumMod val="75000"/>
                </a:schemeClr>
              </a:solidFill>
              <a:latin typeface="open  sans"/>
            </a:endParaRP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accent1">
                    <a:lumMod val="75000"/>
                  </a:schemeClr>
                </a:solidFill>
                <a:latin typeface="open  sans"/>
              </a:rPr>
              <a:t>emissioni sonore emesse dall'aria</a:t>
            </a:r>
          </a:p>
        </p:txBody>
      </p:sp>
      <p:cxnSp>
        <p:nvCxnSpPr>
          <p:cNvPr id="6" name="Connettore 2 5"/>
          <p:cNvCxnSpPr>
            <a:cxnSpLocks/>
          </p:cNvCxnSpPr>
          <p:nvPr/>
        </p:nvCxnSpPr>
        <p:spPr>
          <a:xfrm flipH="1">
            <a:off x="1747520" y="1635646"/>
            <a:ext cx="2465493" cy="16426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>
            <a:cxnSpLocks/>
          </p:cNvCxnSpPr>
          <p:nvPr/>
        </p:nvCxnSpPr>
        <p:spPr>
          <a:xfrm flipH="1">
            <a:off x="1578187" y="2221653"/>
            <a:ext cx="2634826" cy="14810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>
            <a:cxnSpLocks/>
          </p:cNvCxnSpPr>
          <p:nvPr/>
        </p:nvCxnSpPr>
        <p:spPr>
          <a:xfrm flipH="1">
            <a:off x="2187787" y="2892213"/>
            <a:ext cx="2025226" cy="8940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cxnSpLocks/>
          </p:cNvCxnSpPr>
          <p:nvPr/>
        </p:nvCxnSpPr>
        <p:spPr>
          <a:xfrm flipH="1">
            <a:off x="1578187" y="3507854"/>
            <a:ext cx="2634826" cy="7200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cxnSpLocks/>
          </p:cNvCxnSpPr>
          <p:nvPr/>
        </p:nvCxnSpPr>
        <p:spPr>
          <a:xfrm flipH="1">
            <a:off x="2255520" y="4152053"/>
            <a:ext cx="1957493" cy="758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Google Shape;758;p59">
            <a:extLst>
              <a:ext uri="{FF2B5EF4-FFF2-40B4-BE49-F238E27FC236}">
                <a16:creationId xmlns:a16="http://schemas.microsoft.com/office/drawing/2014/main" id="{D1DAD4B2-1417-0C76-8933-0FCB295197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4411" y="497064"/>
            <a:ext cx="6494389" cy="546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685800">
              <a:buSzPts val="3600"/>
              <a:defRPr/>
            </a:pPr>
            <a:r>
              <a:rPr lang="en" sz="16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Lavastoviglie</a:t>
            </a:r>
            <a:br>
              <a:rPr lang="en" sz="16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</a:br>
            <a:r>
              <a:rPr lang="it-IT" sz="1600" b="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REGOLAMENTO DELEGATO (UE) 2019/2017</a:t>
            </a:r>
            <a:endParaRPr sz="1600" b="0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ea typeface="+mn-ea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73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373895"/>
              </p:ext>
            </p:extLst>
          </p:nvPr>
        </p:nvGraphicFramePr>
        <p:xfrm>
          <a:off x="497467" y="1889088"/>
          <a:ext cx="4000027" cy="2016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1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Energy efficiency class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Energy Efficiency Index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A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EEI &lt; 32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B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32 ≤ EEI &lt; 38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C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38 ≤ EEI &lt; 44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D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44 ≤ EEI &lt; 50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E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50 ≤ EEI &lt; 56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F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56 ≤ EEI &lt; 62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G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EEI ≥ 62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Google Shape;399;p37">
            <a:extLst>
              <a:ext uri="{FF2B5EF4-FFF2-40B4-BE49-F238E27FC236}">
                <a16:creationId xmlns:a16="http://schemas.microsoft.com/office/drawing/2014/main" id="{E89BFD97-4F67-FE6D-8D5C-B8FE5FD7DF7D}"/>
              </a:ext>
            </a:extLst>
          </p:cNvPr>
          <p:cNvSpPr txBox="1"/>
          <p:nvPr/>
        </p:nvSpPr>
        <p:spPr>
          <a:xfrm>
            <a:off x="397669" y="454904"/>
            <a:ext cx="5224197" cy="473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60"/>
              </a:buClr>
              <a:buSzPts val="3600"/>
              <a:buFont typeface="Yanone Kaffeesatz"/>
              <a:buNone/>
              <a:defRPr/>
            </a:pPr>
            <a:r>
              <a:rPr lang="en" sz="1600" b="1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Roboto"/>
              </a:rPr>
              <a:t>Lavatrici</a:t>
            </a:r>
          </a:p>
          <a:p>
            <a:pPr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60"/>
              </a:buClr>
              <a:buSzPts val="3600"/>
              <a:buFont typeface="Yanone Kaffeesatz"/>
              <a:buNone/>
              <a:defRPr/>
            </a:pPr>
            <a:r>
              <a:rPr lang="en" sz="16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Valori nuove Classi energetiche e Requisiti ED</a:t>
            </a:r>
            <a:endParaRPr sz="1600" b="1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  <a:sym typeface="Roboto"/>
            </a:endParaRPr>
          </a:p>
        </p:txBody>
      </p:sp>
      <p:sp>
        <p:nvSpPr>
          <p:cNvPr id="13" name="Google Shape;525;p47">
            <a:extLst>
              <a:ext uri="{FF2B5EF4-FFF2-40B4-BE49-F238E27FC236}">
                <a16:creationId xmlns:a16="http://schemas.microsoft.com/office/drawing/2014/main" id="{312B8B45-2816-7071-08DE-68BAB8B0A7B0}"/>
              </a:ext>
            </a:extLst>
          </p:cNvPr>
          <p:cNvSpPr/>
          <p:nvPr/>
        </p:nvSpPr>
        <p:spPr>
          <a:xfrm>
            <a:off x="6315384" y="2924916"/>
            <a:ext cx="1013801" cy="408639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6D25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Tier 2: 2024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EEI &lt; 56</a:t>
            </a:r>
          </a:p>
        </p:txBody>
      </p:sp>
      <p:sp>
        <p:nvSpPr>
          <p:cNvPr id="14" name="Google Shape;526;p47">
            <a:extLst>
              <a:ext uri="{FF2B5EF4-FFF2-40B4-BE49-F238E27FC236}">
                <a16:creationId xmlns:a16="http://schemas.microsoft.com/office/drawing/2014/main" id="{BD33506E-0F29-2528-291F-2E9B3C1D0A58}"/>
              </a:ext>
            </a:extLst>
          </p:cNvPr>
          <p:cNvSpPr/>
          <p:nvPr/>
        </p:nvSpPr>
        <p:spPr>
          <a:xfrm>
            <a:off x="6315385" y="3695400"/>
            <a:ext cx="1013801" cy="408639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6D25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Tier 1: 2021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EEI &lt; </a:t>
            </a:r>
            <a:r>
              <a:rPr lang="en" sz="1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63</a:t>
            </a: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" name="Google Shape;527;p47">
            <a:extLst>
              <a:ext uri="{FF2B5EF4-FFF2-40B4-BE49-F238E27FC236}">
                <a16:creationId xmlns:a16="http://schemas.microsoft.com/office/drawing/2014/main" id="{8273B87B-6EF1-819D-7805-41458D910E8E}"/>
              </a:ext>
            </a:extLst>
          </p:cNvPr>
          <p:cNvCxnSpPr>
            <a:cxnSpLocks/>
          </p:cNvCxnSpPr>
          <p:nvPr/>
        </p:nvCxnSpPr>
        <p:spPr>
          <a:xfrm flipH="1">
            <a:off x="2032000" y="3129236"/>
            <a:ext cx="4283385" cy="0"/>
          </a:xfrm>
          <a:prstGeom prst="straightConnector1">
            <a:avLst/>
          </a:prstGeom>
          <a:noFill/>
          <a:ln w="3810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528;p47">
            <a:extLst>
              <a:ext uri="{FF2B5EF4-FFF2-40B4-BE49-F238E27FC236}">
                <a16:creationId xmlns:a16="http://schemas.microsoft.com/office/drawing/2014/main" id="{09F23E2F-B867-B268-6088-5F2C5A6C95DC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497467" y="3899720"/>
            <a:ext cx="5817918" cy="0"/>
          </a:xfrm>
          <a:prstGeom prst="straightConnector1">
            <a:avLst/>
          </a:prstGeom>
          <a:noFill/>
          <a:ln w="3810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522929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786" y="1334347"/>
            <a:ext cx="5748522" cy="3449113"/>
          </a:xfrm>
          <a:prstGeom prst="rect">
            <a:avLst/>
          </a:prstGeom>
        </p:spPr>
      </p:pic>
      <p:sp>
        <p:nvSpPr>
          <p:cNvPr id="3" name="Google Shape;758;p59">
            <a:extLst>
              <a:ext uri="{FF2B5EF4-FFF2-40B4-BE49-F238E27FC236}">
                <a16:creationId xmlns:a16="http://schemas.microsoft.com/office/drawing/2014/main" id="{4A157B8E-B179-550A-9F91-1280BDDDEA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4411" y="497064"/>
            <a:ext cx="6494389" cy="546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685800">
              <a:buSzPts val="3600"/>
              <a:defRPr/>
            </a:pPr>
            <a:r>
              <a:rPr lang="en" sz="16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Lavastoviglie</a:t>
            </a:r>
            <a:br>
              <a:rPr lang="en" sz="16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</a:br>
            <a:r>
              <a:rPr lang="it-IT" sz="1600" b="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Un risparmio di acqua importante</a:t>
            </a:r>
            <a:endParaRPr sz="1600" b="0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ea typeface="+mn-ea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9;p37">
            <a:extLst>
              <a:ext uri="{FF2B5EF4-FFF2-40B4-BE49-F238E27FC236}">
                <a16:creationId xmlns:a16="http://schemas.microsoft.com/office/drawing/2014/main" id="{CF2F66C7-9F6A-3DC0-55A5-E57840239120}"/>
              </a:ext>
            </a:extLst>
          </p:cNvPr>
          <p:cNvSpPr txBox="1"/>
          <p:nvPr/>
        </p:nvSpPr>
        <p:spPr>
          <a:xfrm>
            <a:off x="397669" y="475233"/>
            <a:ext cx="5224197" cy="473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60"/>
              </a:buClr>
              <a:buSzPts val="3600"/>
              <a:buFont typeface="Yanone Kaffeesatz"/>
              <a:buNone/>
              <a:defRPr/>
            </a:pPr>
            <a:r>
              <a:rPr lang="en" sz="1600" b="1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  <a:sym typeface="Roboto"/>
              </a:rPr>
              <a:t>Lavatrici</a:t>
            </a:r>
          </a:p>
          <a:p>
            <a:pPr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60"/>
              </a:buClr>
              <a:buSzPts val="3600"/>
              <a:buFont typeface="Yanone Kaffeesatz"/>
              <a:buNone/>
              <a:defRPr/>
            </a:pPr>
            <a:r>
              <a:rPr lang="en" sz="1600" dirty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Le prossime sfide</a:t>
            </a:r>
            <a:endParaRPr sz="1600" b="1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  <a:sym typeface="Roboto"/>
            </a:endParaRPr>
          </a:p>
        </p:txBody>
      </p:sp>
      <p:pic>
        <p:nvPicPr>
          <p:cNvPr id="11" name="Grafik 8">
            <a:extLst>
              <a:ext uri="{FF2B5EF4-FFF2-40B4-BE49-F238E27FC236}">
                <a16:creationId xmlns:a16="http://schemas.microsoft.com/office/drawing/2014/main" id="{B19A642F-C340-2F0E-8F6B-CC6A29D4F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791" y="1507443"/>
            <a:ext cx="3174513" cy="2454957"/>
          </a:xfrm>
          <a:prstGeom prst="rect">
            <a:avLst/>
          </a:prstGeom>
        </p:spPr>
      </p:pic>
      <p:sp>
        <p:nvSpPr>
          <p:cNvPr id="12" name="Google Shape;399;p37">
            <a:extLst>
              <a:ext uri="{FF2B5EF4-FFF2-40B4-BE49-F238E27FC236}">
                <a16:creationId xmlns:a16="http://schemas.microsoft.com/office/drawing/2014/main" id="{45C2FF7B-1FB0-C06A-8994-EDB970DE499A}"/>
              </a:ext>
            </a:extLst>
          </p:cNvPr>
          <p:cNvSpPr txBox="1"/>
          <p:nvPr/>
        </p:nvSpPr>
        <p:spPr>
          <a:xfrm>
            <a:off x="397669" y="1632137"/>
            <a:ext cx="5511122" cy="1879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defTabSz="914400">
              <a:lnSpc>
                <a:spcPct val="90000"/>
              </a:lnSpc>
              <a:spcBef>
                <a:spcPts val="750"/>
              </a:spcBef>
              <a:buClr>
                <a:srgbClr val="00348B"/>
              </a:buClr>
              <a:buSzPts val="1600"/>
              <a:defRPr/>
            </a:pPr>
            <a:r>
              <a:rPr lang="en" sz="1800" b="1" dirty="0">
                <a:solidFill>
                  <a:srgbClr val="00348B"/>
                </a:solidFill>
                <a:latin typeface="open  sans"/>
                <a:ea typeface="Verdana"/>
                <a:sym typeface="Roboto"/>
              </a:rPr>
              <a:t>La sostenibilità:</a:t>
            </a:r>
          </a:p>
          <a:p>
            <a:pPr marL="176213" lvl="1" indent="-176213" defTabSz="914400">
              <a:lnSpc>
                <a:spcPct val="90000"/>
              </a:lnSpc>
              <a:spcBef>
                <a:spcPts val="750"/>
              </a:spcBef>
              <a:buClr>
                <a:srgbClr val="00348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it-IT" sz="1800" dirty="0">
                <a:solidFill>
                  <a:srgbClr val="00348B"/>
                </a:solidFill>
                <a:latin typeface="open  sans"/>
                <a:ea typeface="Verdana"/>
                <a:sym typeface="Verdana"/>
              </a:rPr>
              <a:t>Proposta di Regolamento sulla progettazione ecocompatibile per prodotti sostenibili</a:t>
            </a:r>
          </a:p>
          <a:p>
            <a:pPr marL="176213" lvl="1" indent="-176213" defTabSz="914400">
              <a:lnSpc>
                <a:spcPct val="90000"/>
              </a:lnSpc>
              <a:spcBef>
                <a:spcPts val="750"/>
              </a:spcBef>
              <a:buClr>
                <a:srgbClr val="00348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it-IT" sz="1800" dirty="0">
                <a:solidFill>
                  <a:srgbClr val="00348B"/>
                </a:solidFill>
                <a:latin typeface="open  sans"/>
                <a:ea typeface="Verdana"/>
                <a:sym typeface="Verdana"/>
              </a:rPr>
              <a:t>Diritto alla riparazione</a:t>
            </a:r>
          </a:p>
          <a:p>
            <a:pPr marL="176213" lvl="1" indent="-176213" defTabSz="914400">
              <a:lnSpc>
                <a:spcPct val="90000"/>
              </a:lnSpc>
              <a:spcBef>
                <a:spcPts val="750"/>
              </a:spcBef>
              <a:buClr>
                <a:srgbClr val="00348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it-IT" sz="1800" dirty="0">
                <a:solidFill>
                  <a:srgbClr val="00348B"/>
                </a:solidFill>
                <a:latin typeface="open  sans"/>
                <a:ea typeface="Verdana"/>
                <a:sym typeface="Verdana"/>
              </a:rPr>
              <a:t>Le microplastiche</a:t>
            </a:r>
            <a:endParaRPr sz="1600" dirty="0"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37362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C780D9AA-3818-D5B4-D5A7-F2FBEC1FD1E8}"/>
              </a:ext>
            </a:extLst>
          </p:cNvPr>
          <p:cNvSpPr txBox="1"/>
          <p:nvPr/>
        </p:nvSpPr>
        <p:spPr>
          <a:xfrm>
            <a:off x="385728" y="372545"/>
            <a:ext cx="4660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solidFill>
                  <a:srgbClr val="0070C0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Regolamento ESPR</a:t>
            </a:r>
          </a:p>
          <a:p>
            <a:r>
              <a:rPr lang="it-IT" sz="1800" dirty="0">
                <a:solidFill>
                  <a:srgbClr val="0070C0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Estensione dell’approccio eco-design</a:t>
            </a:r>
          </a:p>
        </p:txBody>
      </p:sp>
      <p:sp>
        <p:nvSpPr>
          <p:cNvPr id="25" name="Google Shape;242;p41">
            <a:extLst>
              <a:ext uri="{FF2B5EF4-FFF2-40B4-BE49-F238E27FC236}">
                <a16:creationId xmlns:a16="http://schemas.microsoft.com/office/drawing/2014/main" id="{DCCDBEC9-2EA7-ACB3-D2F8-6D92E7180AAB}"/>
              </a:ext>
            </a:extLst>
          </p:cNvPr>
          <p:cNvSpPr/>
          <p:nvPr/>
        </p:nvSpPr>
        <p:spPr>
          <a:xfrm rot="5400000">
            <a:off x="816984" y="4169674"/>
            <a:ext cx="704573" cy="737750"/>
          </a:xfrm>
          <a:prstGeom prst="homePlate">
            <a:avLst>
              <a:gd name="adj" fmla="val 4393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lt1"/>
              </a:solidFill>
              <a:latin typeface="open  sans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1"/>
          <p:cNvSpPr/>
          <p:nvPr/>
        </p:nvSpPr>
        <p:spPr>
          <a:xfrm rot="5400000">
            <a:off x="823074" y="3557828"/>
            <a:ext cx="704573" cy="723104"/>
          </a:xfrm>
          <a:prstGeom prst="homePlate">
            <a:avLst>
              <a:gd name="adj" fmla="val 43933"/>
            </a:avLst>
          </a:prstGeom>
          <a:solidFill>
            <a:srgbClr val="BFD6E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open  sans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41"/>
          <p:cNvSpPr/>
          <p:nvPr/>
        </p:nvSpPr>
        <p:spPr>
          <a:xfrm>
            <a:off x="489188" y="1770589"/>
            <a:ext cx="7826583" cy="458228"/>
          </a:xfrm>
          <a:prstGeom prst="rect">
            <a:avLst/>
          </a:prstGeom>
          <a:solidFill>
            <a:srgbClr val="7F7F7F">
              <a:alpha val="98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open  sans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41"/>
          <p:cNvSpPr/>
          <p:nvPr/>
        </p:nvSpPr>
        <p:spPr>
          <a:xfrm>
            <a:off x="489187" y="3579323"/>
            <a:ext cx="7826583" cy="458228"/>
          </a:xfrm>
          <a:prstGeom prst="rect">
            <a:avLst/>
          </a:prstGeom>
          <a:solidFill>
            <a:srgbClr val="7F7F7F">
              <a:alpha val="98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open  sans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41"/>
          <p:cNvSpPr txBox="1"/>
          <p:nvPr/>
        </p:nvSpPr>
        <p:spPr>
          <a:xfrm>
            <a:off x="1710839" y="3631843"/>
            <a:ext cx="6366631" cy="338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4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>
                <a:solidFill>
                  <a:srgbClr val="4472C4">
                    <a:lumMod val="75000"/>
                  </a:srgbClr>
                </a:solidFill>
                <a:latin typeface="open  sans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Incentivazione dei prodotti più performanti, anche attraverso appalti pubblici obbligatori.</a:t>
            </a:r>
            <a:endParaRPr sz="1200" dirty="0">
              <a:solidFill>
                <a:srgbClr val="4472C4">
                  <a:lumMod val="75000"/>
                </a:srgbClr>
              </a:solidFill>
              <a:latin typeface="open 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4" name="Google Shape;244;p41"/>
          <p:cNvSpPr/>
          <p:nvPr/>
        </p:nvSpPr>
        <p:spPr>
          <a:xfrm>
            <a:off x="489188" y="2976729"/>
            <a:ext cx="7826583" cy="458228"/>
          </a:xfrm>
          <a:prstGeom prst="rect">
            <a:avLst/>
          </a:prstGeom>
          <a:solidFill>
            <a:srgbClr val="7F7F7F">
              <a:alpha val="98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open  sans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41"/>
          <p:cNvSpPr/>
          <p:nvPr/>
        </p:nvSpPr>
        <p:spPr>
          <a:xfrm rot="5400000">
            <a:off x="824307" y="2967464"/>
            <a:ext cx="704573" cy="723104"/>
          </a:xfrm>
          <a:prstGeom prst="homePlate">
            <a:avLst>
              <a:gd name="adj" fmla="val 43933"/>
            </a:avLst>
          </a:prstGeom>
          <a:solidFill>
            <a:srgbClr val="A2525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open  sans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1"/>
          <p:cNvSpPr txBox="1"/>
          <p:nvPr/>
        </p:nvSpPr>
        <p:spPr>
          <a:xfrm>
            <a:off x="1710839" y="3055817"/>
            <a:ext cx="5809451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R="0" lvl="0" algn="just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tabLst>
                <a:tab pos="457200" algn="l"/>
              </a:tabLst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Divieto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per i produttori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di distruggere i prodotti invenduti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nell'UE.</a:t>
            </a:r>
          </a:p>
        </p:txBody>
      </p:sp>
      <p:sp>
        <p:nvSpPr>
          <p:cNvPr id="247" name="Google Shape;247;p41"/>
          <p:cNvSpPr/>
          <p:nvPr/>
        </p:nvSpPr>
        <p:spPr>
          <a:xfrm>
            <a:off x="489188" y="2374135"/>
            <a:ext cx="7826583" cy="458228"/>
          </a:xfrm>
          <a:prstGeom prst="rect">
            <a:avLst/>
          </a:prstGeom>
          <a:solidFill>
            <a:srgbClr val="7F7F7F">
              <a:alpha val="98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lt1"/>
              </a:solidFill>
              <a:latin typeface="open  sans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1"/>
          <p:cNvSpPr/>
          <p:nvPr/>
        </p:nvSpPr>
        <p:spPr>
          <a:xfrm rot="5400000">
            <a:off x="824307" y="2364870"/>
            <a:ext cx="704573" cy="723104"/>
          </a:xfrm>
          <a:prstGeom prst="homePlate">
            <a:avLst>
              <a:gd name="adj" fmla="val 43933"/>
            </a:avLst>
          </a:prstGeom>
          <a:solidFill>
            <a:srgbClr val="CD970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open  sans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1"/>
          <p:cNvSpPr txBox="1"/>
          <p:nvPr/>
        </p:nvSpPr>
        <p:spPr>
          <a:xfrm>
            <a:off x="1688292" y="1787889"/>
            <a:ext cx="6477331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R="0" lvl="0" algn="just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tabLst>
                <a:tab pos="457200" algn="l"/>
              </a:tabLs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Supera i requisiti di efficienza energetica a favore dei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requisiti di efficienza di materiali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per i prodotti (durata, riciclabilità, riparabilità, ecc.).</a:t>
            </a:r>
          </a:p>
        </p:txBody>
      </p:sp>
      <p:sp>
        <p:nvSpPr>
          <p:cNvPr id="250" name="Google Shape;250;p41"/>
          <p:cNvSpPr/>
          <p:nvPr/>
        </p:nvSpPr>
        <p:spPr>
          <a:xfrm rot="5400000">
            <a:off x="824307" y="1761324"/>
            <a:ext cx="704573" cy="723104"/>
          </a:xfrm>
          <a:prstGeom prst="homePlate">
            <a:avLst>
              <a:gd name="adj" fmla="val 43933"/>
            </a:avLst>
          </a:prstGeom>
          <a:solidFill>
            <a:srgbClr val="72ACA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open  sans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1"/>
          <p:cNvSpPr/>
          <p:nvPr/>
        </p:nvSpPr>
        <p:spPr>
          <a:xfrm>
            <a:off x="489187" y="1167995"/>
            <a:ext cx="7826583" cy="458228"/>
          </a:xfrm>
          <a:prstGeom prst="rect">
            <a:avLst/>
          </a:prstGeom>
          <a:solidFill>
            <a:srgbClr val="7F7F7F">
              <a:alpha val="98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open  sans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41"/>
          <p:cNvSpPr/>
          <p:nvPr/>
        </p:nvSpPr>
        <p:spPr>
          <a:xfrm rot="5400000">
            <a:off x="824307" y="1158730"/>
            <a:ext cx="704573" cy="723105"/>
          </a:xfrm>
          <a:prstGeom prst="homePlate">
            <a:avLst>
              <a:gd name="adj" fmla="val 43933"/>
            </a:avLst>
          </a:prstGeom>
          <a:solidFill>
            <a:srgbClr val="61707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open  sans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1"/>
          <p:cNvSpPr txBox="1"/>
          <p:nvPr/>
        </p:nvSpPr>
        <p:spPr>
          <a:xfrm>
            <a:off x="1688292" y="1261737"/>
            <a:ext cx="6400669" cy="338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4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Si applica a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qualsiasi prodotto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con poche esenzioni (non solo ERP)</a:t>
            </a:r>
            <a:endParaRPr sz="1200" dirty="0">
              <a:latin typeface="open  sans"/>
            </a:endParaRPr>
          </a:p>
        </p:txBody>
      </p:sp>
      <p:sp>
        <p:nvSpPr>
          <p:cNvPr id="254" name="Google Shape;254;p41"/>
          <p:cNvSpPr txBox="1"/>
          <p:nvPr/>
        </p:nvSpPr>
        <p:spPr>
          <a:xfrm>
            <a:off x="1710839" y="2369878"/>
            <a:ext cx="6477331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 algn="just">
              <a:lnSpc>
                <a:spcPts val="1800"/>
              </a:lnSpc>
              <a:buSzPts val="1000"/>
              <a:tabLst>
                <a:tab pos="457200" algn="l"/>
              </a:tabLst>
              <a:defRPr/>
            </a:pPr>
            <a:r>
              <a:rPr lang="it-IT" sz="1200" dirty="0">
                <a:solidFill>
                  <a:srgbClr val="4472C4">
                    <a:lumMod val="75000"/>
                  </a:srgbClr>
                </a:solidFill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Per rendere disponibili le informazioni :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passaporto digitale dei prodotti</a:t>
            </a:r>
            <a:r>
              <a:rPr lang="it-IT" sz="1200" dirty="0">
                <a:solidFill>
                  <a:srgbClr val="4472C4">
                    <a:lumMod val="75000"/>
                  </a:srgbClr>
                </a:solidFill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 -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 il contenuto sarà specificato mediante atti delegati. </a:t>
            </a:r>
          </a:p>
        </p:txBody>
      </p:sp>
      <p:pic>
        <p:nvPicPr>
          <p:cNvPr id="255" name="Google Shape;255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7543" y="1247283"/>
            <a:ext cx="378595" cy="332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7734" y="2506013"/>
            <a:ext cx="429285" cy="376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8372" y="3082516"/>
            <a:ext cx="428920" cy="376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8324" y="3690816"/>
            <a:ext cx="464122" cy="40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6170" y="1795300"/>
            <a:ext cx="621339" cy="54551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4CC00593-9FDC-6372-87AD-72D6CB68BDCD}"/>
              </a:ext>
            </a:extLst>
          </p:cNvPr>
          <p:cNvSpPr txBox="1"/>
          <p:nvPr/>
        </p:nvSpPr>
        <p:spPr>
          <a:xfrm>
            <a:off x="1710839" y="4217686"/>
            <a:ext cx="65393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4472C4">
                    <a:lumMod val="75000"/>
                  </a:srgbClr>
                </a:solidFill>
                <a:latin typeface="open  sans"/>
                <a:ea typeface="open sans" panose="020B0606030504020204" pitchFamily="34" charset="0"/>
                <a:cs typeface="open sans" panose="020B0606030504020204" pitchFamily="34" charset="0"/>
              </a:rPr>
              <a:t>Obblighi di informazione sulle sostanze potenzialmente pericolose per tutto il ciclo di vita del prodotto.</a:t>
            </a:r>
          </a:p>
        </p:txBody>
      </p:sp>
      <p:pic>
        <p:nvPicPr>
          <p:cNvPr id="3074" name="Picture 2" descr="SVG, Vettoriale - Chimica, Scientifica, Analisi, Immagine Icona Del Vettore  Reazione Chimica. Può Essere Utilizzato Anche Per L'educazione, Accademici  E Della Scienza. Adatto Per L'uso Su Applicazioni Web, Applicazioni Mobili  E Supporti">
            <a:extLst>
              <a:ext uri="{FF2B5EF4-FFF2-40B4-BE49-F238E27FC236}">
                <a16:creationId xmlns:a16="http://schemas.microsoft.com/office/drawing/2014/main" id="{A5DE0900-AC36-111D-A21E-0CA90D3A27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2" t="19551" r="17922" b="20084"/>
          <a:stretch/>
        </p:blipFill>
        <p:spPr bwMode="auto">
          <a:xfrm>
            <a:off x="987599" y="4243424"/>
            <a:ext cx="443100" cy="369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Google Shape;241;p41">
            <a:extLst>
              <a:ext uri="{FF2B5EF4-FFF2-40B4-BE49-F238E27FC236}">
                <a16:creationId xmlns:a16="http://schemas.microsoft.com/office/drawing/2014/main" id="{2B2A77B0-C89F-CF28-B854-23AF487F65BA}"/>
              </a:ext>
            </a:extLst>
          </p:cNvPr>
          <p:cNvSpPr/>
          <p:nvPr/>
        </p:nvSpPr>
        <p:spPr>
          <a:xfrm>
            <a:off x="517022" y="4186262"/>
            <a:ext cx="7826583" cy="458228"/>
          </a:xfrm>
          <a:prstGeom prst="rect">
            <a:avLst/>
          </a:prstGeom>
          <a:solidFill>
            <a:srgbClr val="7F7F7F">
              <a:alpha val="98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open  sans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227017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pert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pertina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interno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hiu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6684</TotalTime>
  <Words>1506</Words>
  <Application>Microsoft Office PowerPoint</Application>
  <PresentationFormat>Presentazione su schermo (16:9)</PresentationFormat>
  <Paragraphs>192</Paragraphs>
  <Slides>20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5</vt:i4>
      </vt:variant>
      <vt:variant>
        <vt:lpstr>Titoli diapositive</vt:lpstr>
      </vt:variant>
      <vt:variant>
        <vt:i4>20</vt:i4>
      </vt:variant>
    </vt:vector>
  </HeadingPairs>
  <TitlesOfParts>
    <vt:vector size="38" baseType="lpstr">
      <vt:lpstr>Arial</vt:lpstr>
      <vt:lpstr>Calibri</vt:lpstr>
      <vt:lpstr>Calibri Light</vt:lpstr>
      <vt:lpstr>GillSans</vt:lpstr>
      <vt:lpstr>Lucida Sans</vt:lpstr>
      <vt:lpstr>open  sans</vt:lpstr>
      <vt:lpstr>Open Sans</vt:lpstr>
      <vt:lpstr>Open Sans</vt:lpstr>
      <vt:lpstr>Roboto</vt:lpstr>
      <vt:lpstr>Times New Roman</vt:lpstr>
      <vt:lpstr>Verdana</vt:lpstr>
      <vt:lpstr>Wingdings</vt:lpstr>
      <vt:lpstr>Yanone Kaffeesatz</vt:lpstr>
      <vt:lpstr>cover</vt:lpstr>
      <vt:lpstr>copertina</vt:lpstr>
      <vt:lpstr>copertina2</vt:lpstr>
      <vt:lpstr>interno1</vt:lpstr>
      <vt:lpstr>chiusa</vt:lpstr>
      <vt:lpstr>Presentazione standard di PowerPoint</vt:lpstr>
      <vt:lpstr>Presentazione standard di PowerPoint</vt:lpstr>
      <vt:lpstr>Gruppi specialistici  rappresentati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Lavastoviglie REGOLAMENTO DELEGATO (UE) 2019/2017</vt:lpstr>
      <vt:lpstr>Lavastoviglie REGOLAMENTO DELEGATO (UE) 2019/2017</vt:lpstr>
      <vt:lpstr>Presentazione standard di PowerPoint</vt:lpstr>
      <vt:lpstr>Lavastoviglie Un risparmio di acqua importante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Michela Sibilia</dc:creator>
  <cp:lastModifiedBy>Benedetta</cp:lastModifiedBy>
  <cp:revision>250</cp:revision>
  <cp:lastPrinted>2021-11-09T08:31:08Z</cp:lastPrinted>
  <dcterms:created xsi:type="dcterms:W3CDTF">2020-01-27T08:44:52Z</dcterms:created>
  <dcterms:modified xsi:type="dcterms:W3CDTF">2022-05-30T12:56:43Z</dcterms:modified>
</cp:coreProperties>
</file>